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257.xml"/>
  <Override ContentType="application/vnd.openxmlformats-officedocument.presentationml.notesSlide+xml" PartName="/ppt/notesSlides/notesSlide265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49.xml"/>
  <Override ContentType="application/vnd.openxmlformats-officedocument.presentationml.notesSlide+xml" PartName="/ppt/notesSlides/notesSlide273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230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250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293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27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3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81.xml"/>
  <Override ContentType="application/vnd.openxmlformats-officedocument.presentationml.notesSlide+xml" PartName="/ppt/notesSlides/notesSlide229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261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7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296.xml"/>
  <Override ContentType="application/vnd.openxmlformats-officedocument.presentationml.notesSlide+xml" PartName="/ppt/notesSlides/notesSlide253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3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285.xml"/>
  <Override ContentType="application/vnd.openxmlformats-officedocument.presentationml.notesSlide+xml" PartName="/ppt/notesSlides/notesSlide225.xml"/>
  <Override ContentType="application/vnd.openxmlformats-officedocument.presentationml.notesSlide+xml" PartName="/ppt/notesSlides/notesSlide242.xml"/>
  <Override ContentType="application/vnd.openxmlformats-officedocument.presentationml.notesSlide+xml" PartName="/ppt/notesSlides/notesSlide268.xml"/>
  <Override ContentType="application/vnd.openxmlformats-officedocument.presentationml.notesSlide+xml" PartName="/ppt/notesSlides/notesSlide290.xml"/>
  <Override ContentType="application/vnd.openxmlformats-officedocument.presentationml.notesSlide+xml" PartName="/ppt/notesSlides/notesSlide274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56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231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266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4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289.xml"/>
  <Override ContentType="application/vnd.openxmlformats-officedocument.presentationml.notesSlide+xml" PartName="/ppt/notesSlides/notesSlide280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51.xml"/>
  <Override ContentType="application/vnd.openxmlformats-officedocument.presentationml.notesSlide+xml" PartName="/ppt/notesSlides/notesSlide294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25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5.xml"/>
  <Override ContentType="application/vnd.openxmlformats-officedocument.presentationml.notesSlide+xml" PartName="/ppt/notesSlides/notesSlide235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278.xml"/>
  <Override ContentType="application/vnd.openxmlformats-officedocument.presentationml.notesSlide+xml" PartName="/ppt/notesSlides/notesSlide2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245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8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26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284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67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241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91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239.xml"/>
  <Override ContentType="application/vnd.openxmlformats-officedocument.presentationml.notesSlide+xml" PartName="/ppt/notesSlides/notesSlide24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283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232.xml"/>
  <Override ContentType="application/vnd.openxmlformats-officedocument.presentationml.notesSlide+xml" PartName="/ppt/notesSlides/notesSlide275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263.xml"/>
  <Override ContentType="application/vnd.openxmlformats-officedocument.presentationml.notesSlide+xml" PartName="/ppt/notesSlides/notesSlide25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24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227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287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79.xml"/>
  <Override ContentType="application/vnd.openxmlformats-officedocument.presentationml.notesSlide+xml" PartName="/ppt/notesSlides/notesSlide236.xml"/>
  <Override ContentType="application/vnd.openxmlformats-officedocument.presentationml.notesSlide+xml" PartName="/ppt/notesSlides/notesSlide244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72.xml"/>
  <Override ContentType="application/vnd.openxmlformats-officedocument.presentationml.notesSlide+xml" PartName="/ppt/notesSlides/notesSlide255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28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248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25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92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276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233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264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260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43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26.xml"/>
  <Override ContentType="application/vnd.openxmlformats-officedocument.presentationml.notesSlide+xml" PartName="/ppt/notesSlides/notesSlide269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71.xml"/>
  <Override ContentType="application/vnd.openxmlformats-officedocument.presentationml.notesSlide+xml" PartName="/ppt/notesSlides/notesSlide237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254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28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296.xml"/>
  <Override ContentType="application/vnd.openxmlformats-officedocument.presentationml.slide+xml" PartName="/ppt/slides/slide164.xml"/>
  <Override ContentType="application/vnd.openxmlformats-officedocument.presentationml.slide+xml" PartName="/ppt/slides/slide253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237.xml"/>
  <Override ContentType="application/vnd.openxmlformats-officedocument.presentationml.slide+xml" PartName="/ppt/slides/slide261.xml"/>
  <Override ContentType="application/vnd.openxmlformats-officedocument.presentationml.slide+xml" PartName="/ppt/slides/slide51.xml"/>
  <Override ContentType="application/vnd.openxmlformats-officedocument.presentationml.slide+xml" PartName="/ppt/slides/slide245.xml"/>
  <Override ContentType="application/vnd.openxmlformats-officedocument.presentationml.slide+xml" PartName="/ppt/slides/slide113.xml"/>
  <Override ContentType="application/vnd.openxmlformats-officedocument.presentationml.slide+xml" PartName="/ppt/slides/slide28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281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276.xml"/>
  <Override ContentType="application/vnd.openxmlformats-officedocument.presentationml.slide+xml" PartName="/ppt/slides/slide233.xml"/>
  <Override ContentType="application/vnd.openxmlformats-officedocument.presentationml.slide+xml" PartName="/ppt/slides/slide66.xml"/>
  <Override ContentType="application/vnd.openxmlformats-officedocument.presentationml.slide+xml" PartName="/ppt/slides/slide265.xml"/>
  <Override ContentType="application/vnd.openxmlformats-officedocument.presentationml.slide+xml" PartName="/ppt/slides/slide23.xml"/>
  <Override ContentType="application/vnd.openxmlformats-officedocument.presentationml.slide+xml" PartName="/ppt/slides/slide229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57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249.xml"/>
  <Override ContentType="application/vnd.openxmlformats-officedocument.presentationml.slide+xml" PartName="/ppt/slides/slide195.xml"/>
  <Override ContentType="application/vnd.openxmlformats-officedocument.presentationml.slide+xml" PartName="/ppt/slides/slide272.xml"/>
  <Override ContentType="application/vnd.openxmlformats-officedocument.presentationml.slide+xml" PartName="/ppt/slides/slide59.xml"/>
  <Override ContentType="application/vnd.openxmlformats-officedocument.presentationml.slide+xml" PartName="/ppt/slides/slide285.xml"/>
  <Override ContentType="application/vnd.openxmlformats-officedocument.presentationml.slide+xml" PartName="/ppt/slides/slide89.xml"/>
  <Override ContentType="application/vnd.openxmlformats-officedocument.presentationml.slide+xml" PartName="/ppt/slides/slide242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68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225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244.xml"/>
  <Override ContentType="application/vnd.openxmlformats-officedocument.presentationml.slide+xml" PartName="/ppt/slides/slide52.xml"/>
  <Override ContentType="application/vnd.openxmlformats-officedocument.presentationml.slide+xml" PartName="/ppt/slides/slide287.xml"/>
  <Override ContentType="application/vnd.openxmlformats-officedocument.presentationml.slide+xml" PartName="/ppt/slides/slide270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25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279.xml"/>
  <Override ContentType="application/vnd.openxmlformats-officedocument.presentationml.slide+xml" PartName="/ppt/slides/slide23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293.xml"/>
  <Override ContentType="application/vnd.openxmlformats-officedocument.presentationml.slide+xml" PartName="/ppt/slides/slide250.xml"/>
  <Override ContentType="application/vnd.openxmlformats-officedocument.presentationml.slide+xml" PartName="/ppt/slides/slide153.xml"/>
  <Override ContentType="application/vnd.openxmlformats-officedocument.presentationml.slide+xml" PartName="/ppt/slides/slide248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259.xml"/>
  <Override ContentType="application/vnd.openxmlformats-officedocument.presentationml.slide+xml" PartName="/ppt/slides/slide282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264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258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292.xml"/>
  <Override ContentType="application/vnd.openxmlformats-officedocument.presentationml.slide+xml" PartName="/ppt/slides/slide160.xml"/>
  <Override ContentType="application/vnd.openxmlformats-officedocument.presentationml.slide+xml" PartName="/ppt/slides/slide232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275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269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26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243.xml"/>
  <Override ContentType="application/vnd.openxmlformats-officedocument.presentationml.slide+xml" PartName="/ppt/slides/slide88.xml"/>
  <Override ContentType="application/vnd.openxmlformats-officedocument.presentationml.slide+xml" PartName="/ppt/slides/slide286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260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71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227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247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94.xml"/>
  <Override ContentType="application/vnd.openxmlformats-officedocument.presentationml.slide+xml" PartName="/ppt/slides/slide220.xml"/>
  <Override ContentType="application/vnd.openxmlformats-officedocument.presentationml.slide+xml" PartName="/ppt/slides/slide263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235.xml"/>
  <Override ContentType="application/vnd.openxmlformats-officedocument.presentationml.slide+xml" PartName="/ppt/slides/slide278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25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66.xml"/>
  <Override ContentType="application/vnd.openxmlformats-officedocument.presentationml.slide+xml" PartName="/ppt/slides/slide283.xml"/>
  <Override ContentType="application/vnd.openxmlformats-officedocument.presentationml.slide+xml" PartName="/ppt/slides/slide291.xml"/>
  <Override ContentType="application/vnd.openxmlformats-officedocument.presentationml.slide+xml" PartName="/ppt/slides/slide240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231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274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255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238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22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262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277.xml"/>
  <Override ContentType="application/vnd.openxmlformats-officedocument.presentationml.slide+xml" PartName="/ppt/slides/slide11.xml"/>
  <Override ContentType="application/vnd.openxmlformats-officedocument.presentationml.slide+xml" PartName="/ppt/slides/slide280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289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246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252.xml"/>
  <Override ContentType="application/vnd.openxmlformats-officedocument.presentationml.slide+xml" PartName="/ppt/slides/slide295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234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224.xml"/>
  <Override ContentType="application/vnd.openxmlformats-officedocument.presentationml.slide+xml" PartName="/ppt/slides/slide284.xml"/>
  <Override ContentType="application/vnd.openxmlformats-officedocument.presentationml.slide+xml" PartName="/ppt/slides/slide47.xml"/>
  <Override ContentType="application/vnd.openxmlformats-officedocument.presentationml.slide+xml" PartName="/ppt/slides/slide267.xml"/>
  <Override ContentType="application/vnd.openxmlformats-officedocument.presentationml.slide+xml" PartName="/ppt/slides/slide241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239.xml"/>
  <Override ContentType="application/vnd.openxmlformats-officedocument.presentationml.slide+xml" PartName="/ppt/slides/slide15.xml"/>
  <Override ContentType="application/vnd.openxmlformats-officedocument.presentationml.slide+xml" PartName="/ppt/slides/slide230.xml"/>
  <Override ContentType="application/vnd.openxmlformats-officedocument.presentationml.slide+xml" PartName="/ppt/slides/slide290.xml"/>
  <Override ContentType="application/vnd.openxmlformats-officedocument.presentationml.slide+xml" PartName="/ppt/slides/slide256.xml"/>
  <Override ContentType="application/vnd.openxmlformats-officedocument.presentationml.slide+xml" PartName="/ppt/slides/slide128.xml"/>
  <Override ContentType="application/vnd.openxmlformats-officedocument.presentationml.slide+xml" PartName="/ppt/slides/slide273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5C6BFF1-5955-473C-A375-AF301939AEC9}">
  <a:tblStyle styleId="{E5C6BFF1-5955-473C-A375-AF301939AEC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190" Type="http://schemas.openxmlformats.org/officeDocument/2006/relationships/slide" Target="slides/slide18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194" Type="http://schemas.openxmlformats.org/officeDocument/2006/relationships/slide" Target="slides/slide188.xml"/><Relationship Id="rId43" Type="http://schemas.openxmlformats.org/officeDocument/2006/relationships/slide" Target="slides/slide37.xml"/><Relationship Id="rId193" Type="http://schemas.openxmlformats.org/officeDocument/2006/relationships/slide" Target="slides/slide187.xml"/><Relationship Id="rId46" Type="http://schemas.openxmlformats.org/officeDocument/2006/relationships/slide" Target="slides/slide40.xml"/><Relationship Id="rId192" Type="http://schemas.openxmlformats.org/officeDocument/2006/relationships/slide" Target="slides/slide186.xml"/><Relationship Id="rId45" Type="http://schemas.openxmlformats.org/officeDocument/2006/relationships/slide" Target="slides/slide39.xml"/><Relationship Id="rId191" Type="http://schemas.openxmlformats.org/officeDocument/2006/relationships/slide" Target="slides/slide185.xml"/><Relationship Id="rId48" Type="http://schemas.openxmlformats.org/officeDocument/2006/relationships/slide" Target="slides/slide42.xml"/><Relationship Id="rId187" Type="http://schemas.openxmlformats.org/officeDocument/2006/relationships/slide" Target="slides/slide181.xml"/><Relationship Id="rId47" Type="http://schemas.openxmlformats.org/officeDocument/2006/relationships/slide" Target="slides/slide41.xml"/><Relationship Id="rId186" Type="http://schemas.openxmlformats.org/officeDocument/2006/relationships/slide" Target="slides/slide180.xml"/><Relationship Id="rId185" Type="http://schemas.openxmlformats.org/officeDocument/2006/relationships/slide" Target="slides/slide179.xml"/><Relationship Id="rId49" Type="http://schemas.openxmlformats.org/officeDocument/2006/relationships/slide" Target="slides/slide43.xml"/><Relationship Id="rId184" Type="http://schemas.openxmlformats.org/officeDocument/2006/relationships/slide" Target="slides/slide178.xml"/><Relationship Id="rId189" Type="http://schemas.openxmlformats.org/officeDocument/2006/relationships/slide" Target="slides/slide183.xml"/><Relationship Id="rId188" Type="http://schemas.openxmlformats.org/officeDocument/2006/relationships/slide" Target="slides/slide18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183" Type="http://schemas.openxmlformats.org/officeDocument/2006/relationships/slide" Target="slides/slide177.xml"/><Relationship Id="rId32" Type="http://schemas.openxmlformats.org/officeDocument/2006/relationships/slide" Target="slides/slide26.xml"/><Relationship Id="rId182" Type="http://schemas.openxmlformats.org/officeDocument/2006/relationships/slide" Target="slides/slide176.xml"/><Relationship Id="rId35" Type="http://schemas.openxmlformats.org/officeDocument/2006/relationships/slide" Target="slides/slide29.xml"/><Relationship Id="rId181" Type="http://schemas.openxmlformats.org/officeDocument/2006/relationships/slide" Target="slides/slide175.xml"/><Relationship Id="rId34" Type="http://schemas.openxmlformats.org/officeDocument/2006/relationships/slide" Target="slides/slide28.xml"/><Relationship Id="rId180" Type="http://schemas.openxmlformats.org/officeDocument/2006/relationships/slide" Target="slides/slide174.xml"/><Relationship Id="rId37" Type="http://schemas.openxmlformats.org/officeDocument/2006/relationships/slide" Target="slides/slide31.xml"/><Relationship Id="rId176" Type="http://schemas.openxmlformats.org/officeDocument/2006/relationships/slide" Target="slides/slide170.xml"/><Relationship Id="rId297" Type="http://schemas.openxmlformats.org/officeDocument/2006/relationships/slide" Target="slides/slide291.xml"/><Relationship Id="rId36" Type="http://schemas.openxmlformats.org/officeDocument/2006/relationships/slide" Target="slides/slide30.xml"/><Relationship Id="rId175" Type="http://schemas.openxmlformats.org/officeDocument/2006/relationships/slide" Target="slides/slide169.xml"/><Relationship Id="rId296" Type="http://schemas.openxmlformats.org/officeDocument/2006/relationships/slide" Target="slides/slide290.xml"/><Relationship Id="rId39" Type="http://schemas.openxmlformats.org/officeDocument/2006/relationships/slide" Target="slides/slide33.xml"/><Relationship Id="rId174" Type="http://schemas.openxmlformats.org/officeDocument/2006/relationships/slide" Target="slides/slide168.xml"/><Relationship Id="rId295" Type="http://schemas.openxmlformats.org/officeDocument/2006/relationships/slide" Target="slides/slide289.xml"/><Relationship Id="rId38" Type="http://schemas.openxmlformats.org/officeDocument/2006/relationships/slide" Target="slides/slide32.xml"/><Relationship Id="rId173" Type="http://schemas.openxmlformats.org/officeDocument/2006/relationships/slide" Target="slides/slide167.xml"/><Relationship Id="rId294" Type="http://schemas.openxmlformats.org/officeDocument/2006/relationships/slide" Target="slides/slide288.xml"/><Relationship Id="rId179" Type="http://schemas.openxmlformats.org/officeDocument/2006/relationships/slide" Target="slides/slide173.xml"/><Relationship Id="rId178" Type="http://schemas.openxmlformats.org/officeDocument/2006/relationships/slide" Target="slides/slide172.xml"/><Relationship Id="rId299" Type="http://schemas.openxmlformats.org/officeDocument/2006/relationships/slide" Target="slides/slide293.xml"/><Relationship Id="rId177" Type="http://schemas.openxmlformats.org/officeDocument/2006/relationships/slide" Target="slides/slide171.xml"/><Relationship Id="rId298" Type="http://schemas.openxmlformats.org/officeDocument/2006/relationships/slide" Target="slides/slide29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98" Type="http://schemas.openxmlformats.org/officeDocument/2006/relationships/slide" Target="slides/slide192.xml"/><Relationship Id="rId14" Type="http://schemas.openxmlformats.org/officeDocument/2006/relationships/slide" Target="slides/slide8.xml"/><Relationship Id="rId197" Type="http://schemas.openxmlformats.org/officeDocument/2006/relationships/slide" Target="slides/slide191.xml"/><Relationship Id="rId17" Type="http://schemas.openxmlformats.org/officeDocument/2006/relationships/slide" Target="slides/slide11.xml"/><Relationship Id="rId196" Type="http://schemas.openxmlformats.org/officeDocument/2006/relationships/slide" Target="slides/slide190.xml"/><Relationship Id="rId16" Type="http://schemas.openxmlformats.org/officeDocument/2006/relationships/slide" Target="slides/slide10.xml"/><Relationship Id="rId195" Type="http://schemas.openxmlformats.org/officeDocument/2006/relationships/slide" Target="slides/slide189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99" Type="http://schemas.openxmlformats.org/officeDocument/2006/relationships/slide" Target="slides/slide193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271" Type="http://schemas.openxmlformats.org/officeDocument/2006/relationships/slide" Target="slides/slide265.xml"/><Relationship Id="rId87" Type="http://schemas.openxmlformats.org/officeDocument/2006/relationships/slide" Target="slides/slide81.xml"/><Relationship Id="rId270" Type="http://schemas.openxmlformats.org/officeDocument/2006/relationships/slide" Target="slides/slide264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tableStyles" Target="tableStyles.xml"/><Relationship Id="rId148" Type="http://schemas.openxmlformats.org/officeDocument/2006/relationships/slide" Target="slides/slide142.xml"/><Relationship Id="rId269" Type="http://schemas.openxmlformats.org/officeDocument/2006/relationships/slide" Target="slides/slide263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264" Type="http://schemas.openxmlformats.org/officeDocument/2006/relationships/slide" Target="slides/slide258.xml"/><Relationship Id="rId142" Type="http://schemas.openxmlformats.org/officeDocument/2006/relationships/slide" Target="slides/slide136.xml"/><Relationship Id="rId263" Type="http://schemas.openxmlformats.org/officeDocument/2006/relationships/slide" Target="slides/slide257.xml"/><Relationship Id="rId141" Type="http://schemas.openxmlformats.org/officeDocument/2006/relationships/slide" Target="slides/slide135.xml"/><Relationship Id="rId262" Type="http://schemas.openxmlformats.org/officeDocument/2006/relationships/slide" Target="slides/slide256.xml"/><Relationship Id="rId140" Type="http://schemas.openxmlformats.org/officeDocument/2006/relationships/slide" Target="slides/slide134.xml"/><Relationship Id="rId261" Type="http://schemas.openxmlformats.org/officeDocument/2006/relationships/slide" Target="slides/slide255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268" Type="http://schemas.openxmlformats.org/officeDocument/2006/relationships/slide" Target="slides/slide262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267" Type="http://schemas.openxmlformats.org/officeDocument/2006/relationships/slide" Target="slides/slide261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266" Type="http://schemas.openxmlformats.org/officeDocument/2006/relationships/slide" Target="slides/slide260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265" Type="http://schemas.openxmlformats.org/officeDocument/2006/relationships/slide" Target="slides/slide259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260" Type="http://schemas.openxmlformats.org/officeDocument/2006/relationships/slide" Target="slides/slide254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259" Type="http://schemas.openxmlformats.org/officeDocument/2006/relationships/slide" Target="slides/slide253.xml"/><Relationship Id="rId137" Type="http://schemas.openxmlformats.org/officeDocument/2006/relationships/slide" Target="slides/slide131.xml"/><Relationship Id="rId258" Type="http://schemas.openxmlformats.org/officeDocument/2006/relationships/slide" Target="slides/slide252.xml"/><Relationship Id="rId132" Type="http://schemas.openxmlformats.org/officeDocument/2006/relationships/slide" Target="slides/slide126.xml"/><Relationship Id="rId253" Type="http://schemas.openxmlformats.org/officeDocument/2006/relationships/slide" Target="slides/slide247.xml"/><Relationship Id="rId131" Type="http://schemas.openxmlformats.org/officeDocument/2006/relationships/slide" Target="slides/slide125.xml"/><Relationship Id="rId252" Type="http://schemas.openxmlformats.org/officeDocument/2006/relationships/slide" Target="slides/slide246.xml"/><Relationship Id="rId130" Type="http://schemas.openxmlformats.org/officeDocument/2006/relationships/slide" Target="slides/slide124.xml"/><Relationship Id="rId251" Type="http://schemas.openxmlformats.org/officeDocument/2006/relationships/slide" Target="slides/slide245.xml"/><Relationship Id="rId250" Type="http://schemas.openxmlformats.org/officeDocument/2006/relationships/slide" Target="slides/slide244.xml"/><Relationship Id="rId136" Type="http://schemas.openxmlformats.org/officeDocument/2006/relationships/slide" Target="slides/slide130.xml"/><Relationship Id="rId257" Type="http://schemas.openxmlformats.org/officeDocument/2006/relationships/slide" Target="slides/slide251.xml"/><Relationship Id="rId135" Type="http://schemas.openxmlformats.org/officeDocument/2006/relationships/slide" Target="slides/slide129.xml"/><Relationship Id="rId256" Type="http://schemas.openxmlformats.org/officeDocument/2006/relationships/slide" Target="slides/slide250.xml"/><Relationship Id="rId134" Type="http://schemas.openxmlformats.org/officeDocument/2006/relationships/slide" Target="slides/slide128.xml"/><Relationship Id="rId255" Type="http://schemas.openxmlformats.org/officeDocument/2006/relationships/slide" Target="slides/slide249.xml"/><Relationship Id="rId133" Type="http://schemas.openxmlformats.org/officeDocument/2006/relationships/slide" Target="slides/slide127.xml"/><Relationship Id="rId254" Type="http://schemas.openxmlformats.org/officeDocument/2006/relationships/slide" Target="slides/slide248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slide" Target="slides/slide166.xml"/><Relationship Id="rId293" Type="http://schemas.openxmlformats.org/officeDocument/2006/relationships/slide" Target="slides/slide287.xml"/><Relationship Id="rId65" Type="http://schemas.openxmlformats.org/officeDocument/2006/relationships/slide" Target="slides/slide59.xml"/><Relationship Id="rId171" Type="http://schemas.openxmlformats.org/officeDocument/2006/relationships/slide" Target="slides/slide165.xml"/><Relationship Id="rId292" Type="http://schemas.openxmlformats.org/officeDocument/2006/relationships/slide" Target="slides/slide286.xml"/><Relationship Id="rId68" Type="http://schemas.openxmlformats.org/officeDocument/2006/relationships/slide" Target="slides/slide62.xml"/><Relationship Id="rId170" Type="http://schemas.openxmlformats.org/officeDocument/2006/relationships/slide" Target="slides/slide164.xml"/><Relationship Id="rId291" Type="http://schemas.openxmlformats.org/officeDocument/2006/relationships/slide" Target="slides/slide285.xml"/><Relationship Id="rId67" Type="http://schemas.openxmlformats.org/officeDocument/2006/relationships/slide" Target="slides/slide61.xml"/><Relationship Id="rId290" Type="http://schemas.openxmlformats.org/officeDocument/2006/relationships/slide" Target="slides/slide284.xml"/><Relationship Id="rId60" Type="http://schemas.openxmlformats.org/officeDocument/2006/relationships/slide" Target="slides/slide54.xml"/><Relationship Id="rId165" Type="http://schemas.openxmlformats.org/officeDocument/2006/relationships/slide" Target="slides/slide159.xml"/><Relationship Id="rId286" Type="http://schemas.openxmlformats.org/officeDocument/2006/relationships/slide" Target="slides/slide280.xml"/><Relationship Id="rId69" Type="http://schemas.openxmlformats.org/officeDocument/2006/relationships/slide" Target="slides/slide63.xml"/><Relationship Id="rId164" Type="http://schemas.openxmlformats.org/officeDocument/2006/relationships/slide" Target="slides/slide158.xml"/><Relationship Id="rId285" Type="http://schemas.openxmlformats.org/officeDocument/2006/relationships/slide" Target="slides/slide279.xml"/><Relationship Id="rId163" Type="http://schemas.openxmlformats.org/officeDocument/2006/relationships/slide" Target="slides/slide157.xml"/><Relationship Id="rId284" Type="http://schemas.openxmlformats.org/officeDocument/2006/relationships/slide" Target="slides/slide278.xml"/><Relationship Id="rId162" Type="http://schemas.openxmlformats.org/officeDocument/2006/relationships/slide" Target="slides/slide156.xml"/><Relationship Id="rId283" Type="http://schemas.openxmlformats.org/officeDocument/2006/relationships/slide" Target="slides/slide277.xml"/><Relationship Id="rId169" Type="http://schemas.openxmlformats.org/officeDocument/2006/relationships/slide" Target="slides/slide163.xml"/><Relationship Id="rId168" Type="http://schemas.openxmlformats.org/officeDocument/2006/relationships/slide" Target="slides/slide162.xml"/><Relationship Id="rId289" Type="http://schemas.openxmlformats.org/officeDocument/2006/relationships/slide" Target="slides/slide283.xml"/><Relationship Id="rId167" Type="http://schemas.openxmlformats.org/officeDocument/2006/relationships/slide" Target="slides/slide161.xml"/><Relationship Id="rId288" Type="http://schemas.openxmlformats.org/officeDocument/2006/relationships/slide" Target="slides/slide282.xml"/><Relationship Id="rId166" Type="http://schemas.openxmlformats.org/officeDocument/2006/relationships/slide" Target="slides/slide160.xml"/><Relationship Id="rId287" Type="http://schemas.openxmlformats.org/officeDocument/2006/relationships/slide" Target="slides/slide281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282" Type="http://schemas.openxmlformats.org/officeDocument/2006/relationships/slide" Target="slides/slide276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281" Type="http://schemas.openxmlformats.org/officeDocument/2006/relationships/slide" Target="slides/slide275.xml"/><Relationship Id="rId57" Type="http://schemas.openxmlformats.org/officeDocument/2006/relationships/slide" Target="slides/slide51.xml"/><Relationship Id="rId280" Type="http://schemas.openxmlformats.org/officeDocument/2006/relationships/slide" Target="slides/slide274.xml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275" Type="http://schemas.openxmlformats.org/officeDocument/2006/relationships/slide" Target="slides/slide269.xml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274" Type="http://schemas.openxmlformats.org/officeDocument/2006/relationships/slide" Target="slides/slide268.xml"/><Relationship Id="rId152" Type="http://schemas.openxmlformats.org/officeDocument/2006/relationships/slide" Target="slides/slide146.xml"/><Relationship Id="rId273" Type="http://schemas.openxmlformats.org/officeDocument/2006/relationships/slide" Target="slides/slide267.xml"/><Relationship Id="rId151" Type="http://schemas.openxmlformats.org/officeDocument/2006/relationships/slide" Target="slides/slide145.xml"/><Relationship Id="rId272" Type="http://schemas.openxmlformats.org/officeDocument/2006/relationships/slide" Target="slides/slide266.xml"/><Relationship Id="rId158" Type="http://schemas.openxmlformats.org/officeDocument/2006/relationships/slide" Target="slides/slide152.xml"/><Relationship Id="rId279" Type="http://schemas.openxmlformats.org/officeDocument/2006/relationships/slide" Target="slides/slide273.xml"/><Relationship Id="rId157" Type="http://schemas.openxmlformats.org/officeDocument/2006/relationships/slide" Target="slides/slide151.xml"/><Relationship Id="rId278" Type="http://schemas.openxmlformats.org/officeDocument/2006/relationships/slide" Target="slides/slide272.xml"/><Relationship Id="rId156" Type="http://schemas.openxmlformats.org/officeDocument/2006/relationships/slide" Target="slides/slide150.xml"/><Relationship Id="rId277" Type="http://schemas.openxmlformats.org/officeDocument/2006/relationships/slide" Target="slides/slide271.xml"/><Relationship Id="rId155" Type="http://schemas.openxmlformats.org/officeDocument/2006/relationships/slide" Target="slides/slide149.xml"/><Relationship Id="rId276" Type="http://schemas.openxmlformats.org/officeDocument/2006/relationships/slide" Target="slides/slide270.xml"/><Relationship Id="rId107" Type="http://schemas.openxmlformats.org/officeDocument/2006/relationships/slide" Target="slides/slide101.xml"/><Relationship Id="rId228" Type="http://schemas.openxmlformats.org/officeDocument/2006/relationships/slide" Target="slides/slide222.xml"/><Relationship Id="rId106" Type="http://schemas.openxmlformats.org/officeDocument/2006/relationships/slide" Target="slides/slide100.xml"/><Relationship Id="rId227" Type="http://schemas.openxmlformats.org/officeDocument/2006/relationships/slide" Target="slides/slide221.xml"/><Relationship Id="rId105" Type="http://schemas.openxmlformats.org/officeDocument/2006/relationships/slide" Target="slides/slide99.xml"/><Relationship Id="rId226" Type="http://schemas.openxmlformats.org/officeDocument/2006/relationships/slide" Target="slides/slide220.xml"/><Relationship Id="rId104" Type="http://schemas.openxmlformats.org/officeDocument/2006/relationships/slide" Target="slides/slide98.xml"/><Relationship Id="rId225" Type="http://schemas.openxmlformats.org/officeDocument/2006/relationships/slide" Target="slides/slide219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229" Type="http://schemas.openxmlformats.org/officeDocument/2006/relationships/slide" Target="slides/slide223.xml"/><Relationship Id="rId220" Type="http://schemas.openxmlformats.org/officeDocument/2006/relationships/slide" Target="slides/slide214.xml"/><Relationship Id="rId103" Type="http://schemas.openxmlformats.org/officeDocument/2006/relationships/slide" Target="slides/slide97.xml"/><Relationship Id="rId224" Type="http://schemas.openxmlformats.org/officeDocument/2006/relationships/slide" Target="slides/slide218.xml"/><Relationship Id="rId102" Type="http://schemas.openxmlformats.org/officeDocument/2006/relationships/slide" Target="slides/slide96.xml"/><Relationship Id="rId223" Type="http://schemas.openxmlformats.org/officeDocument/2006/relationships/slide" Target="slides/slide217.xml"/><Relationship Id="rId101" Type="http://schemas.openxmlformats.org/officeDocument/2006/relationships/slide" Target="slides/slide95.xml"/><Relationship Id="rId222" Type="http://schemas.openxmlformats.org/officeDocument/2006/relationships/slide" Target="slides/slide216.xml"/><Relationship Id="rId100" Type="http://schemas.openxmlformats.org/officeDocument/2006/relationships/slide" Target="slides/slide94.xml"/><Relationship Id="rId221" Type="http://schemas.openxmlformats.org/officeDocument/2006/relationships/slide" Target="slides/slide215.xml"/><Relationship Id="rId217" Type="http://schemas.openxmlformats.org/officeDocument/2006/relationships/slide" Target="slides/slide211.xml"/><Relationship Id="rId216" Type="http://schemas.openxmlformats.org/officeDocument/2006/relationships/slide" Target="slides/slide210.xml"/><Relationship Id="rId215" Type="http://schemas.openxmlformats.org/officeDocument/2006/relationships/slide" Target="slides/slide209.xml"/><Relationship Id="rId214" Type="http://schemas.openxmlformats.org/officeDocument/2006/relationships/slide" Target="slides/slide208.xml"/><Relationship Id="rId219" Type="http://schemas.openxmlformats.org/officeDocument/2006/relationships/slide" Target="slides/slide213.xml"/><Relationship Id="rId218" Type="http://schemas.openxmlformats.org/officeDocument/2006/relationships/slide" Target="slides/slide212.xml"/><Relationship Id="rId213" Type="http://schemas.openxmlformats.org/officeDocument/2006/relationships/slide" Target="slides/slide207.xml"/><Relationship Id="rId212" Type="http://schemas.openxmlformats.org/officeDocument/2006/relationships/slide" Target="slides/slide206.xml"/><Relationship Id="rId211" Type="http://schemas.openxmlformats.org/officeDocument/2006/relationships/slide" Target="slides/slide205.xml"/><Relationship Id="rId210" Type="http://schemas.openxmlformats.org/officeDocument/2006/relationships/slide" Target="slides/slide204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249" Type="http://schemas.openxmlformats.org/officeDocument/2006/relationships/slide" Target="slides/slide243.xml"/><Relationship Id="rId127" Type="http://schemas.openxmlformats.org/officeDocument/2006/relationships/slide" Target="slides/slide121.xml"/><Relationship Id="rId248" Type="http://schemas.openxmlformats.org/officeDocument/2006/relationships/slide" Target="slides/slide242.xml"/><Relationship Id="rId126" Type="http://schemas.openxmlformats.org/officeDocument/2006/relationships/slide" Target="slides/slide120.xml"/><Relationship Id="rId247" Type="http://schemas.openxmlformats.org/officeDocument/2006/relationships/slide" Target="slides/slide241.xml"/><Relationship Id="rId121" Type="http://schemas.openxmlformats.org/officeDocument/2006/relationships/slide" Target="slides/slide115.xml"/><Relationship Id="rId242" Type="http://schemas.openxmlformats.org/officeDocument/2006/relationships/slide" Target="slides/slide236.xml"/><Relationship Id="rId120" Type="http://schemas.openxmlformats.org/officeDocument/2006/relationships/slide" Target="slides/slide114.xml"/><Relationship Id="rId241" Type="http://schemas.openxmlformats.org/officeDocument/2006/relationships/slide" Target="slides/slide235.xml"/><Relationship Id="rId240" Type="http://schemas.openxmlformats.org/officeDocument/2006/relationships/slide" Target="slides/slide234.xml"/><Relationship Id="rId125" Type="http://schemas.openxmlformats.org/officeDocument/2006/relationships/slide" Target="slides/slide119.xml"/><Relationship Id="rId246" Type="http://schemas.openxmlformats.org/officeDocument/2006/relationships/slide" Target="slides/slide240.xml"/><Relationship Id="rId124" Type="http://schemas.openxmlformats.org/officeDocument/2006/relationships/slide" Target="slides/slide118.xml"/><Relationship Id="rId245" Type="http://schemas.openxmlformats.org/officeDocument/2006/relationships/slide" Target="slides/slide239.xml"/><Relationship Id="rId123" Type="http://schemas.openxmlformats.org/officeDocument/2006/relationships/slide" Target="slides/slide117.xml"/><Relationship Id="rId244" Type="http://schemas.openxmlformats.org/officeDocument/2006/relationships/slide" Target="slides/slide238.xml"/><Relationship Id="rId122" Type="http://schemas.openxmlformats.org/officeDocument/2006/relationships/slide" Target="slides/slide116.xml"/><Relationship Id="rId243" Type="http://schemas.openxmlformats.org/officeDocument/2006/relationships/slide" Target="slides/slide237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99" Type="http://schemas.openxmlformats.org/officeDocument/2006/relationships/slide" Target="slides/slide93.xml"/><Relationship Id="rId98" Type="http://schemas.openxmlformats.org/officeDocument/2006/relationships/slide" Target="slides/slide92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239" Type="http://schemas.openxmlformats.org/officeDocument/2006/relationships/slide" Target="slides/slide233.xml"/><Relationship Id="rId117" Type="http://schemas.openxmlformats.org/officeDocument/2006/relationships/slide" Target="slides/slide111.xml"/><Relationship Id="rId238" Type="http://schemas.openxmlformats.org/officeDocument/2006/relationships/slide" Target="slides/slide232.xml"/><Relationship Id="rId116" Type="http://schemas.openxmlformats.org/officeDocument/2006/relationships/slide" Target="slides/slide110.xml"/><Relationship Id="rId237" Type="http://schemas.openxmlformats.org/officeDocument/2006/relationships/slide" Target="slides/slide231.xml"/><Relationship Id="rId115" Type="http://schemas.openxmlformats.org/officeDocument/2006/relationships/slide" Target="slides/slide109.xml"/><Relationship Id="rId236" Type="http://schemas.openxmlformats.org/officeDocument/2006/relationships/slide" Target="slides/slide230.xml"/><Relationship Id="rId119" Type="http://schemas.openxmlformats.org/officeDocument/2006/relationships/slide" Target="slides/slide113.xml"/><Relationship Id="rId110" Type="http://schemas.openxmlformats.org/officeDocument/2006/relationships/slide" Target="slides/slide104.xml"/><Relationship Id="rId231" Type="http://schemas.openxmlformats.org/officeDocument/2006/relationships/slide" Target="slides/slide225.xml"/><Relationship Id="rId230" Type="http://schemas.openxmlformats.org/officeDocument/2006/relationships/slide" Target="slides/slide224.xml"/><Relationship Id="rId114" Type="http://schemas.openxmlformats.org/officeDocument/2006/relationships/slide" Target="slides/slide108.xml"/><Relationship Id="rId235" Type="http://schemas.openxmlformats.org/officeDocument/2006/relationships/slide" Target="slides/slide229.xml"/><Relationship Id="rId113" Type="http://schemas.openxmlformats.org/officeDocument/2006/relationships/slide" Target="slides/slide107.xml"/><Relationship Id="rId234" Type="http://schemas.openxmlformats.org/officeDocument/2006/relationships/slide" Target="slides/slide228.xml"/><Relationship Id="rId112" Type="http://schemas.openxmlformats.org/officeDocument/2006/relationships/slide" Target="slides/slide106.xml"/><Relationship Id="rId233" Type="http://schemas.openxmlformats.org/officeDocument/2006/relationships/slide" Target="slides/slide227.xml"/><Relationship Id="rId111" Type="http://schemas.openxmlformats.org/officeDocument/2006/relationships/slide" Target="slides/slide105.xml"/><Relationship Id="rId232" Type="http://schemas.openxmlformats.org/officeDocument/2006/relationships/slide" Target="slides/slide226.xml"/><Relationship Id="rId302" Type="http://schemas.openxmlformats.org/officeDocument/2006/relationships/slide" Target="slides/slide296.xml"/><Relationship Id="rId301" Type="http://schemas.openxmlformats.org/officeDocument/2006/relationships/slide" Target="slides/slide295.xml"/><Relationship Id="rId300" Type="http://schemas.openxmlformats.org/officeDocument/2006/relationships/slide" Target="slides/slide294.xml"/><Relationship Id="rId206" Type="http://schemas.openxmlformats.org/officeDocument/2006/relationships/slide" Target="slides/slide200.xml"/><Relationship Id="rId205" Type="http://schemas.openxmlformats.org/officeDocument/2006/relationships/slide" Target="slides/slide199.xml"/><Relationship Id="rId204" Type="http://schemas.openxmlformats.org/officeDocument/2006/relationships/slide" Target="slides/slide198.xml"/><Relationship Id="rId203" Type="http://schemas.openxmlformats.org/officeDocument/2006/relationships/slide" Target="slides/slide197.xml"/><Relationship Id="rId209" Type="http://schemas.openxmlformats.org/officeDocument/2006/relationships/slide" Target="slides/slide203.xml"/><Relationship Id="rId208" Type="http://schemas.openxmlformats.org/officeDocument/2006/relationships/slide" Target="slides/slide202.xml"/><Relationship Id="rId207" Type="http://schemas.openxmlformats.org/officeDocument/2006/relationships/slide" Target="slides/slide201.xml"/><Relationship Id="rId202" Type="http://schemas.openxmlformats.org/officeDocument/2006/relationships/slide" Target="slides/slide196.xml"/><Relationship Id="rId201" Type="http://schemas.openxmlformats.org/officeDocument/2006/relationships/slide" Target="slides/slide195.xml"/><Relationship Id="rId200" Type="http://schemas.openxmlformats.org/officeDocument/2006/relationships/slide" Target="slides/slide19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jP71IWCn48RlynH3xZrqZuBIrPE28FW4qysqZcGpPP9OY_ZkPcMZk-3L_vJy7ny_8RkKoN8P0r08UXxbNU8HuA31iw5xv57jul03i4RthpnaxBqtJcaxjNFk95_m6f_BdghUsYVJDua3L_90Py9RCig_ZfQORTBkezV8IUYRVS8VOzs_ZTMvWmH6H_Ep75B2TbcpRiawW7R2JJbjRh1leDdhVWlzJszoVCaB1Qzmq9Em1zXnzDE7V040" TargetMode="Externa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NO_B2i8m44NtynL3zbsqUwNgIa4G_89fCqeaJIGFQv7-kwaqFhohv1mkkQbz81TYfu6qjdsdxigS0KvMItOezjnPDmXy0AROvi9jm9MKZhql9pfdeyA02pp6Xb8zquEpDsLQJcP7FU6Q78LFnqOJt5JR6caDUqKlDyAO1YZDA6X-II1vp9TVLtsx2Y2Vi8ZNOldUcddvpw5c8wV_Fm40" TargetMode="Externa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ZP31IiKm44NtynL3zc_nkbTQTTEA8FW5qsQKQ9h89B4MwR-RIeCMktYpIkxXSfYfGoI9QRH0rlffD9_6lG0yUwjPK3tmw6LM-0MOn_UlF4Hij1OEuRocszoQEECLFgMUShsaZ-8_Z1iuauucmXiIYhyTdroKjTOwxHq7GpziEN1L_rqTlP54EfBTtRS5Ns1Ryhh6CYhQzb980Sjdpwg_h08eBpobzzCrDWMKzZu_0zJiz7hjRm00" TargetMode="Externa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XP3DJeKm48NtynIJxbd8NeC_6p0c9Zx1G0TIBQsPjY8nlBjW0FLUaZkhzdmv-TefGYI9gRT0rlgXDv_6TG2jjve5rHFtNaQ5Nu3p-FgLcuYtMWk7SBMcozoREE8rlgIQNBUdp-8_Z6ju9XKDX7Sa57yxFhaeIwrqsZiEXdxOTE3AprqLlP54Ef8zF9OxlcoR05fZ6HMj_r980RVBVvR_PJd0Ti8ilMSt-sjXQv_cKB3JoxQ_0G00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SoWkIImgAStDuU9ApiyjoCzBpIjHK7BFLt06yZ9pKekK51AB5TBpkTA070MbtCJCFBtqVB0WI0H962oMb9cNM5J9nPMUhw2Rab-Ufskd05PX1JDFmGr884b3TG0L11JbfvGcfoeuWGKWwhWSKlDIG8u30000" TargetMode="Externa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XP71IiD048Rl-nH3xm6JnhGDA2s81q45FOg7JPoagzlTC9a8HNntTzQrY1Pw_Fxz-9dPMO-iYQUTLSethzWoQ2AzXmy5S0ONCBlHRj9aPe5puMjiw2Se9BZLX2mq5zeCPAnG6TymUkUnQ78Hgc-m4HO2ctuQUHg5byAFE33k6YH9LfBSlx5FdCUfxlpxmSXpIQvmJCddOPNHcXRpk0l0u8rZfE2MaIswdhS1vn5RFUZMy3u4oxyLnR-AwaH59HNECmBx0NoNHb7nSv_AUl6iqBs064Uy8dbLlVhjfNKoClsMiyjqgHeUi4D2rw9AqsOMk-E2MeSwkVON" TargetMode="Externa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4a60ad91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4a60ad91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76f41bdaac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76f41bdaac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76f41bdaac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76f41bdaac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74a60ad919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74a60ad919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74a60ad919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74a60ad919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76f41bdaac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76f41bdaac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76f41bdaac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76f41bdaac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76f41bdaac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76f41bdaac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74a60ad919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74a60ad919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76f41bdaac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76f41bdaac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74a60ad919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74a60ad919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6e57738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6e57738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74a60ad919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74a60ad919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76f41bdaac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76f41bdaac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76f41bdaac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76f41bdaac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76f41bdaac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76f41bdaac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74a60ad919_0_1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74a60ad919_0_1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76f41bdaac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76f41bdaac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74a60ad919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74a60ad919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74a60ad919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74a60ad919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76f41bdaac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76f41bdaac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76f41bdaac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76f41bdaac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6f41bdaa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6f41bdaa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74a60ad919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74a60ad919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74a60ad919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74a60ad919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76f41bdaac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76f41bdaac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74a60ad919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74a60ad919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74a60ad919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74a60ad919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76f41bdaac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76f41bdaac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74a60ad919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74a60ad919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74a60ad919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74a60ad919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76f41bdaac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76f41bdaac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74a60ad919_0_1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74a60ad919_0_1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6f41bdaa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6f41bdaa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76f41bdaac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76f41bdaac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76f41bdaac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76f41bdaac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76f41bdaac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76f41bdaac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76f41bdaac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76f41bdaac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74a60ad919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74a60ad919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76f41bdaac_0_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76f41bdaac_0_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76f41bdaac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76f41bdaac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76f41bdaac_0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76f41bdaac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74a60ad919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74a60ad919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74a60ad919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74a60ad919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4a60ad919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4a60ad91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76f41bdaac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76f41bdaac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76f41bdaac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76f41bdaac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74a60ad919_0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74a60ad919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76f41bdaac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76f41bdaac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76f41bdaac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76f41bdaac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76f41bdaac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76f41bdaac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76f41bdaac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76f41bdaac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76f41bdaac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76f41bdaac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76f41bdaac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76f41bdaac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76f41bdaac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76f41bdaac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6f41bdaa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6f41bdaa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76f41bdaac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76f41bdaac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74a60ad919_0_8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74a60ad919_0_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76f41bdaac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76f41bdaac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76f41bdaac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76f41bdaac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76f41bdaac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76f41bdaac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76f41bdaac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76f41bdaac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74a60ad919_0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74a60ad919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74a60ad919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74a60ad919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76f41bdaac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76f41bdaac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83df2f1da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83df2f1da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6f41bdaa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6f41bdaa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74a60ad919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74a60ad919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74a60ad919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74a60ad919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74a60ad919_0_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74a60ad919_0_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76f41bdaac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76f41bdaac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76f41bdaac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76f41bdaac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76f41bdaac_0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76f41bdaac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76f41bdaac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76f41bdaac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76f41bdaac_0_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76f41bdaac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76f41bdaac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76f41bdaac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76f41bdaac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76f41bdaac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6f41bdaa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6f41bdaa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74a60ad919_0_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74a60ad919_0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74a60ad919_0_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74a60ad919_0_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74a60ad919_0_1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74a60ad919_0_1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74a60ad919_0_1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74a60ad919_0_1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76f41bdaac_0_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76f41bdaac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76f41bdaac_0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76f41bdaac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76f41bdaac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76f41bdaac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76f41bdaac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76f41bdaac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76f41bdaac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76f41bdaac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76f41bdaac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76f41bdaac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6f41bdaa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6f41bdaa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74a60ad919_0_1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74a60ad919_0_1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76f41bdaac_0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76f41bdaac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76f41bdaac_0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76f41bdaac_0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74a60ad919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74a60ad919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76f41bdaac_0_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76f41bdaac_0_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76f41bdaac_0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76f41bdaac_0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76f41bdaac_0_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76f41bdaac_0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76f41bdaac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76f41bdaac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76f41bdaac_0_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76f41bdaac_0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76f41bdaac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76f41bdaac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6f41bdaa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6f41bdaa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76f41bdaac_0_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76f41bdaac_0_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76f41bdaac_0_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76f41bdaac_0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76f41bdaac_0_8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76f41bdaac_0_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76f41bdaac_0_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76f41bdaac_0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76f41bdaac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76f41bdaac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76f41bdaac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76f41bdaac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76f41bdaac_0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76f41bdaac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74a60ad919_0_1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74a60ad919_0_1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76f41bdaac_0_8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76f41bdaac_0_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76f41bdaac_0_9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76f41bdaac_0_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63a07b88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063a07b88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6f41bdaa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6f41bdaa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76f41bdaac_0_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76f41bdaac_0_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76f41bdaac_0_9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76f41bdaac_0_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83df2f1d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83df2f1d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76f41bdaac_0_1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76f41bdaac_0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76f41bdaac_0_10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76f41bdaac_0_1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76f41bdaac_0_1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76f41bdaac_0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76f41bdaac_0_1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76f41bdaac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83df2f1da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83df2f1da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76f41bdaac_0_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76f41bdaac_0_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76f41bdaac_0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76f41bdaac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4a60ad919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4a60ad919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76f41bdaac_0_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76f41bdaac_0_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jP71IWCn48RlynH3xZrqZuBIrPE28FW4qysqZcGpPP9OY_ZkPcMZk-3L_vJy7ny_8RkKoN8P0r08UXxbNU8HuA31iw5xv57jul03i4RthpnaxBqtJcaxjNFk95_m6f_BdghUsYVJDua3L_90Py9RCig_ZfQORTBkezV8IUYRVS8VOzs_ZTMvWmH6H_Ep75B2TbcpRiawW7R2JJbjRh1leDdhVWlzJszoVCaB1Qzmq9Em1zXnzDE7V040</a:t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76f41bdaac_0_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76f41bdaac_0_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76f41bdaac_0_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76f41bdaac_0_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http://www.plantuml.com/plantuml/uml/NO_B2i8m44NtynL3zbsqUwNgIa4G_89fCqeaJIGFQv7-kwaqFhohv1mkkQbz81TYfu6qjdsdxigS0KvMItOezjnPDmXy0AROvi9jm9MKZhql9pfdeyA02pp6Xb8zquEpDsLQJcP7FU6Q78LFnqOJt5JR6caDUqKlDyAO1YZDA6X-II1vp9TVLtsx2Y2Vi8ZNOldUcddvpw5c8wV_Fm40</a:t>
            </a: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76f41bdaac_0_9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76f41bdaac_0_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76f41bdaac_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76f41bdaac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76f41bdaac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76f41bdaac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76f41bdaac_0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76f41bdaac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76f41bdaac_0_9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76f41bdaac_0_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ZP31IiKm44NtynL3zc_nkbTQTTEA8FW5qsQKQ9h89B4MwR-RIeCMktYpIkxXSfYfGoI9QRH0rlffD9_6lG0yUwjPK3tmw6LM-0MOn_UlF4Hij1OEuRocszoQEECLFgMUShsaZ-8_Z1iuauucmXiIYhyTdroKjTOwxHq7GpziEN1L_rqTlP54EfBTtRS5Ns1Ryhh6CYhQzb980Sjdpwg_h08eBpobzzCrDWMKzZu_0zJiz7hjRm00</a:t>
            </a: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76f41bdaac_0_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76f41bdaac_0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76f41bdaac_0_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76f41bdaac_0_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XP3DJeKm48NtynIJxbd8NeC_6p0c9Zx1G0TIBQsPjY8nlBjW0FLUaZkhzdmv-TefGYI9gRT0rlgXDv_6TG2jjve5rHFtNaQ5Nu3p-FgLcuYtMWk7SBMcozoREE8rlgIQNBUdp-8_Z6ju9XKDX7Sa57yxFhaeIwrqsZiEXdxOTE3AprqLlP54Ef8zF9OxlcoR05fZ6HMj_r980RVBVvR_PJd0Ti8ilMSt-sjXQv_cKB3JoxQ_0G00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6f41bdaa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6f41bdaa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76f41bdaac_0_1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76f41bdaac_0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76f41bdaac_0_1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76f41bdaac_0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76f41bdaac_0_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" name="Google Shape;1372;g76f41bdaac_0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76f41bdaac_0_1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76f41bdaac_0_1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76f41bdaac_0_1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76f41bdaac_0_1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76f41bdaac_0_1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76f41bdaac_0_1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76f41bdaac_0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76f41bdaac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76f41bdaac_0_1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76f41bdaac_0_1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76f41bdaac_0_10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76f41bdaac_0_1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76f41bdaac_0_10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76f41bdaac_0_1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6f41bdaa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6f41bdaa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76f41bdaac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76f41bdaac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76f41bdaac_0_10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76f41bdaac_0_10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76f41bdaac_0_10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76f41bdaac_0_10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76f41bdaac_0_1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76f41bdaac_0_1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76f41bdaac_0_10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76f41bdaac_0_10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6f41bdaac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6f41bdaac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76f41bdaac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76f41bdaac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76f41bdaac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76f41bdaac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76f41bdaac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76f41bdaac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76f41bdaac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76f41bdaac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6f41bdaac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6f41bdaac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83df2f1da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83df2f1da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76f41bdaac_0_1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76f41bdaac_0_1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76f41bdaac_0_1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76f41bdaac_0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76f41bdaac_0_1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76f41bdaac_0_1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76f41bdaac_0_1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76f41bdaac_0_1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76f41bdaac_0_1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76f41bdaac_0_1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76f41bdaac_0_1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Google Shape;1511;g76f41bdaac_0_1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8f512bf2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Google Shape;1517;g8f512bf2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76f41bdaac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76f41bdaac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76f41bdaac_0_1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76f41bdaac_0_1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4a60ad919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4a60ad919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76f41bdaac_0_1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4" name="Google Shape;1534;g76f41bdaac_0_1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76f41bdaac_0_1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76f41bdaac_0_1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76f41bdaac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76f41bdaac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76f41bdaac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76f41bdaac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g76f41bdaac_0_1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7" name="Google Shape;1557;g76f41bdaac_0_1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76f41bdaac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76f41bdaac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76f41bdaac_0_1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g76f41bdaac_0_1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76f41bdaac_0_1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4" name="Google Shape;1574;g76f41bdaac_0_1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76f41bdaac_0_1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76f41bdaac_0_1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76f41bdaac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76f41bdaac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6f41bdaa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6f41bdaa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76f41bdaac_0_1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" name="Google Shape;1591;g76f41bdaac_0_1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76f41bdaac_0_1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7" name="Google Shape;1597;g76f41bdaac_0_1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76f41bdaac_0_1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3" name="Google Shape;1603;g76f41bdaac_0_1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76f41bdaac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9" name="Google Shape;1609;g76f41bdaac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76f41bdaac_0_1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Google Shape;1614;g76f41bdaac_0_1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76f41bdaac_0_1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0" name="Google Shape;1620;g76f41bdaac_0_1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76f41bdaac_0_1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76f41bdaac_0_1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74a60ad919_0_1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2" name="Google Shape;1632;g74a60ad919_0_1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76f41bdaac_0_1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76f41bdaac_0_1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76f41bdaac_0_1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3" name="Google Shape;1643;g76f41bdaac_0_1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6f41bdaac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76f41bdaa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76f41bdaac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Google Shape;1649;g76f41bdaac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g74a60ad919_0_1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5" name="Google Shape;1655;g74a60ad919_0_1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76f41bdaac_0_1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0" name="Google Shape;1660;g76f41bdaac_0_1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76f41bdaac_0_1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76f41bdaac_0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76f41bdaac_0_1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2" name="Google Shape;1672;g76f41bdaac_0_1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76f41bdaac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8" name="Google Shape;1678;g76f41bdaac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g76f41bdaac_0_1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3" name="Google Shape;1683;g76f41bdaac_0_1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76f41bdaac_0_1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9" name="Google Shape;1689;g76f41bdaac_0_1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76f41bdaac_0_1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76f41bdaac_0_1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g76f41bdaac_0_1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1" name="Google Shape;1701;g76f41bdaac_0_1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6f41bdaa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6f41bdaa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76f41bdaac_0_1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7" name="Google Shape;1707;g76f41bdaac_0_1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g76f41bdaac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3" name="Google Shape;1713;g76f41bdaac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76f41bdaac_0_1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76f41bdaac_0_1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76f41bdaac_0_1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4" name="Google Shape;1724;g76f41bdaac_0_1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76f41bdaac_0_1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0" name="Google Shape;1730;g76f41bdaac_0_1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76f41bdaac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" name="Google Shape;1736;g76f41bdaac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g76f41bdaac_0_1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1" name="Google Shape;1741;g76f41bdaac_0_1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g76f41bdaac_0_1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7" name="Google Shape;1747;g76f41bdaac_0_1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76f41bdaac_0_1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3" name="Google Shape;1753;g76f41bdaac_0_1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76f41bdaac_0_1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76f41bdaac_0_1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6f41bdaac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76f41bdaac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76f41bdaac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Google Shape;1765;g76f41bdaac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76f41bdaac_0_1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Google Shape;1770;g76f41bdaac_0_1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g92f875b356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6" name="Google Shape;1776;g92f875b356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76f41bdaac_0_1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76f41bdaac_0_1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g74a60ad919_0_1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8" name="Google Shape;1788;g74a60ad919_0_1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g74a60ad919_0_1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3" name="Google Shape;1793;g74a60ad919_0_1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g8063a07b88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9" name="Google Shape;1799;g8063a07b88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063a07b88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063a07b88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4a60ad919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4a60ad919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6f41bdaac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6f41bdaac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6f41bdaac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76f41bdaac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6f41bdaac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6f41bdaac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6f41bdaac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6f41bdaac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6f41bdaac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76f41bdaac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76f41bdaac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76f41bdaac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6f41bdaac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76f41bdaac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6f41bdaac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6f41bdaac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4a60ad919_0_1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4a60ad919_0_1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4a60ad91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4a60ad91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76f41bdaac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76f41bdaac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76f41bdaac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76f41bdaac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6f41bdaac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76f41bdaac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6f41bdaac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76f41bdaac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4a60ad919_0_1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74a60ad919_0_1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6f41bdaac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6f41bdaac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76f41bdaac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76f41bdaac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6f41bdaac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76f41bdaac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74a60ad919_0_1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74a60ad919_0_1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6f41bdaac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6f41bdaac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6e57738a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6e57738a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6f41bdaac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6f41bdaac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4a60ad919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74a60ad919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74a60ad919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74a60ad919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76f41bdaac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76f41bdaac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74a60ad919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74a60ad919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76f41bdaac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76f41bdaac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4a60ad919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74a60ad919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6f41bdaac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76f41bdaac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74a60ad919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74a60ad919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4a60ad919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4a60ad919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6e57738a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6e57738a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4a60ad919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4a60ad919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76f41bdaac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76f41bdaac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74a60ad919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74a60ad919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74a60ad919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74a60ad919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74a60ad919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74a60ad919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74a60ad919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74a60ad919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4a60ad919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4a60ad919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76f41bdaac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76f41bdaac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74a60ad919_0_1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74a60ad919_0_1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74a60ad919_0_1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74a60ad919_0_1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6e57738a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6e57738a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74a60ad919_0_1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74a60ad919_0_1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76f41bdaac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76f41bdaac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76f41bdaac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76f41bdaac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76f41bdaac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76f41bdaac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4a60ad919_0_1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4a60ad919_0_1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76f41bdaac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76f41bdaac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74a60ad919_0_1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74a60ad919_0_1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76f41bdaac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76f41bdaac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76f41bdaac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76f41bdaac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76f41bdaac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76f41bdaac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6e57738a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6e57738a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http://www.plantuml.com/plantuml/uml/SoWkIImgAStDuU9ApiyjoCzBpIjHK7BFLt06yZ9pKekK51AB5TBpkTA070MbtCJCFBtqVB0WI0H962oMb9cNM5J9nPMUhw2Rab-Ufskd05PX1JDFmGr884b3TG0L11JbfvGcfoeuWGKWwhWSKlDIG8u30000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76f41bdaac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76f41bdaac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XP71IiD048Rl-nH3xm6JnhGDA2s81q45FOg7JPoagzlTC9a8HNntTzQrY1Pw_Fxz-9dPMO-iYQUTLSethzWoQ2AzXmy5S0ONCBlHRj9aPe5puMjiw2Se9BZLX2mq5zeCPAnG6TymUkUnQ78Hgc-m4HO2ctuQUHg5byAFE33k6YH9LfBSlx5FdCUfxlpxmSXpIQvmJCddOPNHcXRpk0l0u8rZfE2MaIswdhS1vn5RFUZMy3u4oxyLnR-AwaH59HNECmBx0NoNHb7nSv_AUl6iqBs064Uy8dbLlVhjfNKoClsMiyjqgHeUi4D2rw9AqsOMk-E2MeSwkVON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76f41bdaac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76f41bdaac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76f41bdaac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76f41bdaac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76f41bdaac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76f41bdaac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76f41bdaac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76f41bdaac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76f41bdaac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76f41bdaac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76f41bdaac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76f41bdaac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76f41bdaac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76f41bdaac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74a60ad919_0_1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74a60ad919_0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76f41bdaac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76f41bdaac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6e57738a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6e57738a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76f41bdaac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76f41bdaac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76f41bdaac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76f41bdaac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76f41bdaac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76f41bdaac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74a60ad919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74a60ad919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74a60ad919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74a60ad919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76f41bdaac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76f41bdaac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74a60ad919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74a60ad919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76f41bdaac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76f41bdaac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74a60ad919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74a60ad919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76f41bdaac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76f41bdaac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40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29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52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36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50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38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46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31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5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37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63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60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44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35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54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4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47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07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59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51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55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86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48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62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116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9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49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2.xml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77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57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68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7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0.xm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1.xml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56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4.xml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64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6.xml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94.pn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8.xml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6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0.xml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1.xml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66.pn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3.xml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4.xml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67.pn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6.xml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65.png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81.pn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9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0.xml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1.xml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80.pn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3.xml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4.xml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5.xml"/><Relationship Id="rId3" Type="http://schemas.openxmlformats.org/officeDocument/2006/relationships/image" Target="../media/image70.png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83.pn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7.xml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84.pn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79.png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85.pn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2.xml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3.xml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4.xml"/><Relationship Id="rId3" Type="http://schemas.openxmlformats.org/officeDocument/2006/relationships/image" Target="../media/image69.png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5.xml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71.pn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7.xml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8.xml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7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0.xml"/><Relationship Id="rId3" Type="http://schemas.openxmlformats.org/officeDocument/2006/relationships/image" Target="../media/image72.png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1.xml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2.xml"/><Relationship Id="rId3" Type="http://schemas.openxmlformats.org/officeDocument/2006/relationships/image" Target="../media/image73.png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3.xml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4.xml"/><Relationship Id="rId3" Type="http://schemas.openxmlformats.org/officeDocument/2006/relationships/image" Target="../media/image92.png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5.xml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6.xml"/><Relationship Id="rId3" Type="http://schemas.openxmlformats.org/officeDocument/2006/relationships/image" Target="../media/image87.png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7.xml"/><Relationship Id="rId3" Type="http://schemas.openxmlformats.org/officeDocument/2006/relationships/image" Target="../media/image82.png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8.xml"/><Relationship Id="rId3" Type="http://schemas.openxmlformats.org/officeDocument/2006/relationships/image" Target="../media/image74.png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9.xml"/><Relationship Id="rId3" Type="http://schemas.openxmlformats.org/officeDocument/2006/relationships/image" Target="../media/image7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0.xml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1.xml"/><Relationship Id="rId3" Type="http://schemas.openxmlformats.org/officeDocument/2006/relationships/image" Target="../media/image91.png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2.xml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3.xml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4.xml"/><Relationship Id="rId3" Type="http://schemas.openxmlformats.org/officeDocument/2006/relationships/image" Target="../media/image88.png"/></Relationships>
</file>

<file path=ppt/slides/_rels/slide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5.xml"/><Relationship Id="rId3" Type="http://schemas.openxmlformats.org/officeDocument/2006/relationships/image" Target="../media/image99.png"/></Relationships>
</file>

<file path=ppt/slides/_rels/slide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6.xml"/></Relationships>
</file>

<file path=ppt/slides/_rels/slide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7.xml"/></Relationships>
</file>

<file path=ppt/slides/_rels/slide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8.xml"/><Relationship Id="rId3" Type="http://schemas.openxmlformats.org/officeDocument/2006/relationships/image" Target="../media/image106.png"/></Relationships>
</file>

<file path=ppt/slides/_rels/slide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9.xml"/><Relationship Id="rId3" Type="http://schemas.openxmlformats.org/officeDocument/2006/relationships/image" Target="../media/image9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0.xml"/></Relationships>
</file>

<file path=ppt/slides/_rels/slide2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1.xml"/></Relationships>
</file>

<file path=ppt/slides/_rels/slide2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2.xml"/><Relationship Id="rId3" Type="http://schemas.openxmlformats.org/officeDocument/2006/relationships/image" Target="../media/image114.png"/><Relationship Id="rId4" Type="http://schemas.openxmlformats.org/officeDocument/2006/relationships/image" Target="../media/image96.png"/></Relationships>
</file>

<file path=ppt/slides/_rels/slide2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3.xml"/></Relationships>
</file>

<file path=ppt/slides/_rels/slide2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4.xml"/><Relationship Id="rId3" Type="http://schemas.openxmlformats.org/officeDocument/2006/relationships/image" Target="../media/image100.png"/></Relationships>
</file>

<file path=ppt/slides/_rels/slide2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5.xml"/></Relationships>
</file>

<file path=ppt/slides/_rels/slide2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6.xml"/></Relationships>
</file>

<file path=ppt/slides/_rels/slide2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7.xml"/><Relationship Id="rId3" Type="http://schemas.openxmlformats.org/officeDocument/2006/relationships/image" Target="../media/image93.png"/></Relationships>
</file>

<file path=ppt/slides/_rels/slide2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8.xml"/></Relationships>
</file>

<file path=ppt/slides/_rels/slide2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9.xml"/><Relationship Id="rId3" Type="http://schemas.openxmlformats.org/officeDocument/2006/relationships/image" Target="../media/image10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0.xml"/></Relationships>
</file>

<file path=ppt/slides/_rels/slide2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1.xml"/></Relationships>
</file>

<file path=ppt/slides/_rels/slide2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2.xml"/><Relationship Id="rId3" Type="http://schemas.openxmlformats.org/officeDocument/2006/relationships/image" Target="../media/image89.png"/></Relationships>
</file>

<file path=ppt/slides/_rels/slide2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3.xml"/></Relationships>
</file>

<file path=ppt/slides/_rels/slide2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4.xml"/></Relationships>
</file>

<file path=ppt/slides/_rels/slide2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5.xml"/><Relationship Id="rId3" Type="http://schemas.openxmlformats.org/officeDocument/2006/relationships/image" Target="../media/image105.png"/></Relationships>
</file>

<file path=ppt/slides/_rels/slide2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6.xml"/><Relationship Id="rId3" Type="http://schemas.openxmlformats.org/officeDocument/2006/relationships/image" Target="../media/image95.png"/></Relationships>
</file>

<file path=ppt/slides/_rels/slide2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7.xml"/></Relationships>
</file>

<file path=ppt/slides/_rels/slide2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8.xml"/></Relationships>
</file>

<file path=ppt/slides/_rels/slide2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9.xml"/><Relationship Id="rId3" Type="http://schemas.openxmlformats.org/officeDocument/2006/relationships/hyperlink" Target="https://golang.org/pkg/os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0.xml"/><Relationship Id="rId3" Type="http://schemas.openxmlformats.org/officeDocument/2006/relationships/image" Target="../media/image98.png"/></Relationships>
</file>

<file path=ppt/slides/_rels/slide2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1.xml"/><Relationship Id="rId3" Type="http://schemas.openxmlformats.org/officeDocument/2006/relationships/image" Target="../media/image101.png"/></Relationships>
</file>

<file path=ppt/slides/_rels/slide2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2.xml"/></Relationships>
</file>

<file path=ppt/slides/_rels/slide2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3.xml"/><Relationship Id="rId3" Type="http://schemas.openxmlformats.org/officeDocument/2006/relationships/hyperlink" Target="https://golang.org/pkg/flag/" TargetMode="External"/></Relationships>
</file>

<file path=ppt/slides/_rels/slide2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4.xml"/><Relationship Id="rId3" Type="http://schemas.openxmlformats.org/officeDocument/2006/relationships/image" Target="../media/image108.png"/></Relationships>
</file>

<file path=ppt/slides/_rels/slide2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5.xml"/></Relationships>
</file>

<file path=ppt/slides/_rels/slide2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6.xml"/><Relationship Id="rId3" Type="http://schemas.openxmlformats.org/officeDocument/2006/relationships/hyperlink" Target="https://golang.org/pkg/strings/" TargetMode="External"/></Relationships>
</file>

<file path=ppt/slides/_rels/slide2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7.xml"/></Relationships>
</file>

<file path=ppt/slides/_rels/slide2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8.xml"/><Relationship Id="rId3" Type="http://schemas.openxmlformats.org/officeDocument/2006/relationships/image" Target="../media/image109.png"/></Relationships>
</file>

<file path=ppt/slides/_rels/slide2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9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0.xml"/><Relationship Id="rId3" Type="http://schemas.openxmlformats.org/officeDocument/2006/relationships/hyperlink" Target="https://golang.org/pkg/strconv/" TargetMode="External"/></Relationships>
</file>

<file path=ppt/slides/_rels/slide2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1.xml"/></Relationships>
</file>

<file path=ppt/slides/_rels/slide2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2.xml"/><Relationship Id="rId3" Type="http://schemas.openxmlformats.org/officeDocument/2006/relationships/image" Target="../media/image118.png"/></Relationships>
</file>

<file path=ppt/slides/_rels/slide2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3.xml"/></Relationships>
</file>

<file path=ppt/slides/_rels/slide2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4.xml"/><Relationship Id="rId3" Type="http://schemas.openxmlformats.org/officeDocument/2006/relationships/hyperlink" Target="https://golang.org/pkg/math/" TargetMode="External"/></Relationships>
</file>

<file path=ppt/slides/_rels/slide2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5.xml"/></Relationships>
</file>

<file path=ppt/slides/_rels/slide2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6.xml"/><Relationship Id="rId3" Type="http://schemas.openxmlformats.org/officeDocument/2006/relationships/image" Target="../media/image104.png"/></Relationships>
</file>

<file path=ppt/slides/_rels/slide2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7.xml"/></Relationships>
</file>

<file path=ppt/slides/_rels/slide2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8.xml"/><Relationship Id="rId3" Type="http://schemas.openxmlformats.org/officeDocument/2006/relationships/hyperlink" Target="https://golang.org/pkg/container/list/" TargetMode="External"/></Relationships>
</file>

<file path=ppt/slides/_rels/slide2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9.xml"/><Relationship Id="rId3" Type="http://schemas.openxmlformats.org/officeDocument/2006/relationships/image" Target="../media/image1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/Relationships>
</file>

<file path=ppt/slides/_rels/slide2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0.xml"/><Relationship Id="rId3" Type="http://schemas.openxmlformats.org/officeDocument/2006/relationships/image" Target="../media/image102.png"/></Relationships>
</file>

<file path=ppt/slides/_rels/slide2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1.xml"/></Relationships>
</file>

<file path=ppt/slides/_rels/slide2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2.xml"/><Relationship Id="rId3" Type="http://schemas.openxmlformats.org/officeDocument/2006/relationships/hyperlink" Target="https://golang.org/pkg/container/ring/" TargetMode="External"/></Relationships>
</file>

<file path=ppt/slides/_rels/slide2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3.xml"/><Relationship Id="rId3" Type="http://schemas.openxmlformats.org/officeDocument/2006/relationships/image" Target="../media/image110.png"/></Relationships>
</file>

<file path=ppt/slides/_rels/slide2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4.xml"/><Relationship Id="rId3" Type="http://schemas.openxmlformats.org/officeDocument/2006/relationships/image" Target="../media/image97.png"/></Relationships>
</file>

<file path=ppt/slides/_rels/slide2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5.xml"/></Relationships>
</file>

<file path=ppt/slides/_rels/slide2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6.xml"/><Relationship Id="rId3" Type="http://schemas.openxmlformats.org/officeDocument/2006/relationships/hyperlink" Target="https://golang.org/pkg/sort/" TargetMode="External"/></Relationships>
</file>

<file path=ppt/slides/_rels/slide2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7.xml"/><Relationship Id="rId3" Type="http://schemas.openxmlformats.org/officeDocument/2006/relationships/image" Target="../media/image115.png"/></Relationships>
</file>

<file path=ppt/slides/_rels/slide2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8.xml"/><Relationship Id="rId3" Type="http://schemas.openxmlformats.org/officeDocument/2006/relationships/image" Target="../media/image112.png"/></Relationships>
</file>

<file path=ppt/slides/_rels/slide2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9.xml"/><Relationship Id="rId3" Type="http://schemas.openxmlformats.org/officeDocument/2006/relationships/image" Target="../media/image1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0.xml"/><Relationship Id="rId3" Type="http://schemas.openxmlformats.org/officeDocument/2006/relationships/image" Target="../media/image123.png"/></Relationships>
</file>

<file path=ppt/slides/_rels/slide2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1.xml"/></Relationships>
</file>

<file path=ppt/slides/_rels/slide2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2.xml"/><Relationship Id="rId3" Type="http://schemas.openxmlformats.org/officeDocument/2006/relationships/hyperlink" Target="https://golang.org/pkg/time/" TargetMode="External"/></Relationships>
</file>

<file path=ppt/slides/_rels/slide2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3.xml"/></Relationships>
</file>

<file path=ppt/slides/_rels/slide2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4.xml"/><Relationship Id="rId3" Type="http://schemas.openxmlformats.org/officeDocument/2006/relationships/image" Target="../media/image122.png"/></Relationships>
</file>

<file path=ppt/slides/_rels/slide2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5.xml"/></Relationships>
</file>

<file path=ppt/slides/_rels/slide2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6.xml"/><Relationship Id="rId3" Type="http://schemas.openxmlformats.org/officeDocument/2006/relationships/hyperlink" Target="https://golang.org/pkg/reflect/" TargetMode="External"/></Relationships>
</file>

<file path=ppt/slides/_rels/slide2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7.xml"/><Relationship Id="rId3" Type="http://schemas.openxmlformats.org/officeDocument/2006/relationships/image" Target="../media/image111.png"/></Relationships>
</file>

<file path=ppt/slides/_rels/slide2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8.xml"/><Relationship Id="rId3" Type="http://schemas.openxmlformats.org/officeDocument/2006/relationships/image" Target="../media/image119.png"/></Relationships>
</file>

<file path=ppt/slides/_rels/slide2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9.xml"/><Relationship Id="rId3" Type="http://schemas.openxmlformats.org/officeDocument/2006/relationships/image" Target="../media/image1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2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0.xml"/></Relationships>
</file>

<file path=ppt/slides/_rels/slide2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1.xml"/><Relationship Id="rId3" Type="http://schemas.openxmlformats.org/officeDocument/2006/relationships/hyperlink" Target="https://github.com/google/re2/wiki/Syntax" TargetMode="External"/><Relationship Id="rId4" Type="http://schemas.openxmlformats.org/officeDocument/2006/relationships/hyperlink" Target="https://golang.org/pkg/regexp/" TargetMode="External"/></Relationships>
</file>

<file path=ppt/slides/_rels/slide2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2.xml"/></Relationships>
</file>

<file path=ppt/slides/_rels/slide2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3.xml"/><Relationship Id="rId3" Type="http://schemas.openxmlformats.org/officeDocument/2006/relationships/image" Target="../media/image121.png"/></Relationships>
</file>

<file path=ppt/slides/_rels/slide2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4.xml"/></Relationships>
</file>

<file path=ppt/slides/_rels/slide2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5.xml"/></Relationships>
</file>

<file path=ppt/slides/_rels/slide2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6.xml"/><Relationship Id="rId3" Type="http://schemas.openxmlformats.org/officeDocument/2006/relationships/hyperlink" Target="https://t.me/khannedy" TargetMode="External"/><Relationship Id="rId4" Type="http://schemas.openxmlformats.org/officeDocument/2006/relationships/hyperlink" Target="https://facebook.com/ProgrammerZamanNow" TargetMode="External"/><Relationship Id="rId5" Type="http://schemas.openxmlformats.org/officeDocument/2006/relationships/hyperlink" Target="https://www.instagram.com/programmerzamannow" TargetMode="External"/><Relationship Id="rId6" Type="http://schemas.openxmlformats.org/officeDocument/2006/relationships/hyperlink" Target="https://www.youtube.com/c/ProgrammerZamanNow" TargetMode="External"/><Relationship Id="rId7" Type="http://schemas.openxmlformats.org/officeDocument/2006/relationships/hyperlink" Target="https://t.me/ProgrammerZamanNow" TargetMode="External"/><Relationship Id="rId8" Type="http://schemas.openxmlformats.org/officeDocument/2006/relationships/hyperlink" Target="https://tiktok.com/@programmerzamannow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olang.org/" TargetMode="Externa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9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8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41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0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45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53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25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26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24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30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Go-Lang Dasar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Eko Kurniawan Khannedy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Program Hello World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If dengan Short Statement</a:t>
            </a:r>
            <a:endParaRPr/>
          </a:p>
        </p:txBody>
      </p:sp>
      <p:sp>
        <p:nvSpPr>
          <p:cNvPr id="666" name="Google Shape;666;p11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If mendukung short statement sebelum kondisi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sangat cocok untuk membuat statement yang sederhana sebelum melakukan pengecekan terhadap kondisi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If Short Statement</a:t>
            </a:r>
            <a:endParaRPr/>
          </a:p>
        </p:txBody>
      </p:sp>
      <p:pic>
        <p:nvPicPr>
          <p:cNvPr id="672" name="Google Shape;672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</a:t>
            </a:r>
            <a:r>
              <a:rPr lang="id"/>
              <a:t> Expression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</a:t>
            </a:r>
            <a:r>
              <a:rPr lang="id"/>
              <a:t> Expression</a:t>
            </a:r>
            <a:endParaRPr/>
          </a:p>
        </p:txBody>
      </p:sp>
      <p:sp>
        <p:nvSpPr>
          <p:cNvPr id="683" name="Google Shape;683;p1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Selain if expression, untuk melakukan percabangan, kita juga bisa menggunakan Switch Expression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Switch expression sangat sederhana dibandingkan if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switch  expression digunakan untuk melakukan pengecekan ke kondisi dalam satu variable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Switch</a:t>
            </a:r>
            <a:endParaRPr/>
          </a:p>
        </p:txBody>
      </p:sp>
      <p:pic>
        <p:nvPicPr>
          <p:cNvPr id="689" name="Google Shape;689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 dengan Short Statement</a:t>
            </a:r>
            <a:endParaRPr/>
          </a:p>
        </p:txBody>
      </p:sp>
      <p:sp>
        <p:nvSpPr>
          <p:cNvPr id="695" name="Google Shape;695;p1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Sama dengan If, Switch juga mendukung short statement sebelum variable yang akan di cek kondisinya</a:t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Switch dengan Short Statement</a:t>
            </a:r>
            <a:endParaRPr/>
          </a:p>
        </p:txBody>
      </p:sp>
      <p:pic>
        <p:nvPicPr>
          <p:cNvPr id="701" name="Google Shape;70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 Tanpa Kondisi</a:t>
            </a:r>
            <a:endParaRPr/>
          </a:p>
        </p:txBody>
      </p:sp>
      <p:sp>
        <p:nvSpPr>
          <p:cNvPr id="707" name="Google Shape;707;p1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Kondisi di switch expression tidak wajib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tidak menggunakan kondisi di switch expression, kita bisa menambahkan kondisi tersebut di setiap case nya</a:t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Switch Tanda Kondisi</a:t>
            </a:r>
            <a:endParaRPr/>
          </a:p>
        </p:txBody>
      </p:sp>
      <p:pic>
        <p:nvPicPr>
          <p:cNvPr id="713" name="Google Shape;713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Loops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Program Hello World</a:t>
            </a:r>
            <a:endParaRPr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</a:t>
            </a:r>
            <a:endParaRPr/>
          </a:p>
        </p:txBody>
      </p:sp>
      <p:sp>
        <p:nvSpPr>
          <p:cNvPr id="724" name="Google Shape;724;p1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Dalam bahasa pemrograman, biasanya ada fitur yang bernama perulangan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Salah satu fitur perulangan adalah for loops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For</a:t>
            </a:r>
            <a:endParaRPr/>
          </a:p>
        </p:txBody>
      </p:sp>
      <p:pic>
        <p:nvPicPr>
          <p:cNvPr id="730" name="Google Shape;730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dengan Statement</a:t>
            </a:r>
            <a:endParaRPr/>
          </a:p>
        </p:txBody>
      </p:sp>
      <p:sp>
        <p:nvSpPr>
          <p:cNvPr id="736" name="Google Shape;736;p1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Dalam for, kita bisa menambahkan statement, dimana terdapat 2 statement yang bisa tambahkan di for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Init statement, yaitu statement sebelum for di eksekusi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Post statement, yaitu statement yang akan selalu dieksekusi </a:t>
            </a:r>
            <a:r>
              <a:rPr lang="id"/>
              <a:t>di akhir</a:t>
            </a:r>
            <a:r>
              <a:rPr lang="id"/>
              <a:t> tiap perulangan</a:t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For dengan Statement</a:t>
            </a:r>
            <a:endParaRPr/>
          </a:p>
        </p:txBody>
      </p:sp>
      <p:pic>
        <p:nvPicPr>
          <p:cNvPr id="742" name="Google Shape;742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Range</a:t>
            </a:r>
            <a:endParaRPr/>
          </a:p>
        </p:txBody>
      </p:sp>
      <p:sp>
        <p:nvSpPr>
          <p:cNvPr id="748" name="Google Shape;748;p1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For bisa digunakan untuk melakukan iterasi terhadap semua data collection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Data collection contohnya Array, Slice dan Map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For Range</a:t>
            </a:r>
            <a:endParaRPr/>
          </a:p>
        </p:txBody>
      </p:sp>
      <p:pic>
        <p:nvPicPr>
          <p:cNvPr id="754" name="Google Shape;754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2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Break &amp; Continue</a:t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Break &amp; continue adalah kata kunci yang bisa digunakan dalam perulangan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Break digunakan untuk menghentikan seluruh perulangan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Continue adalah digunakan untuk menghentikan perulangan yang berjalan, dan langsung melanjutkan ke perulangan selanjutnya</a:t>
            </a:r>
            <a:endParaRPr/>
          </a:p>
        </p:txBody>
      </p:sp>
      <p:sp>
        <p:nvSpPr>
          <p:cNvPr id="765" name="Google Shape;765;p1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Break &amp; Continue</a:t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Break</a:t>
            </a:r>
            <a:endParaRPr/>
          </a:p>
        </p:txBody>
      </p:sp>
      <p:pic>
        <p:nvPicPr>
          <p:cNvPr id="771" name="Google Shape;771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Continue</a:t>
            </a:r>
            <a:endParaRPr/>
          </a:p>
        </p:txBody>
      </p:sp>
      <p:pic>
        <p:nvPicPr>
          <p:cNvPr id="777" name="Google Shape;777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Kompilasi File Go-Lang</a:t>
            </a:r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3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</a:t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</a:t>
            </a:r>
            <a:endParaRPr/>
          </a:p>
        </p:txBody>
      </p:sp>
      <p:sp>
        <p:nvSpPr>
          <p:cNvPr id="788" name="Google Shape;788;p1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kita sudah mengenal sebuah function yang wajib dibuat agar program kita bisa berjalan, yaitu function main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adalah sebuah blok kode yang sengaja dibuat dalam program agar bisa digunakan berulang-ulang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Cara membuat function sangat sederhana, hanya dengan menggunakan kata kunci func lalu diikuti dengan nama function nya dan blok kode isi function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Setelah membuat function, kita bisa mengeksekusi function tersebut dengan memanggilnya menggunakan kata kunci nama function nya diikuti tanda kurung buka, kurung tutup</a:t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</a:t>
            </a:r>
            <a:endParaRPr/>
          </a:p>
        </p:txBody>
      </p:sp>
      <p:pic>
        <p:nvPicPr>
          <p:cNvPr id="794" name="Google Shape;794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3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Parameter</a:t>
            </a:r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Parameter</a:t>
            </a:r>
            <a:endParaRPr/>
          </a:p>
        </p:txBody>
      </p:sp>
      <p:sp>
        <p:nvSpPr>
          <p:cNvPr id="805" name="Google Shape;805;p1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function, kadang-kadang kita membutuhkan data dari luar, atau kita sebut parameter.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Kita bisa menambahkan parameter di function, bisa lebih dari satu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Parameter tidaklah wajib, jadi kita bisa membuat function tanpa parameter seperti sebelumnya yang sudah kita buat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jika kita menambahkan parameter di function, maka ketika memanggil function tersebut, kita wajib memasukkan data ke parameternya</a:t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Parameter</a:t>
            </a:r>
            <a:endParaRPr/>
          </a:p>
        </p:txBody>
      </p:sp>
      <p:pic>
        <p:nvPicPr>
          <p:cNvPr id="811" name="Google Shape;811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3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Return Value</a:t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Return Value</a:t>
            </a:r>
            <a:endParaRPr/>
          </a:p>
        </p:txBody>
      </p:sp>
      <p:sp>
        <p:nvSpPr>
          <p:cNvPr id="822" name="Google Shape;822;p1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bisa mengembalikan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memberitahu bahwa function mengembalikan data, kita harus menuliskan tipe data kembalian dari function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function tersebut kita deklarasikan dengan tipe data pengembalian, maka wajib di dalam function nya kita harus mengembalikan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mengembalikan data dari function, kita bisa menggunakan kata kunci return, diikuti dengan datanya</a:t>
            </a: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Return Value</a:t>
            </a:r>
            <a:endParaRPr/>
          </a:p>
        </p:txBody>
      </p:sp>
      <p:pic>
        <p:nvPicPr>
          <p:cNvPr id="828" name="Google Shape;828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4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Returning Multiple Values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Menjalankan Tanpa Kompilasi</a:t>
            </a:r>
            <a:endParaRPr/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Returning Multiple Values</a:t>
            </a:r>
            <a:endParaRPr/>
          </a:p>
        </p:txBody>
      </p:sp>
      <p:sp>
        <p:nvSpPr>
          <p:cNvPr id="839" name="Google Shape;839;p1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tidak hanya dapat mengembalikan satu value, tapi juga bisa multiple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memberitahu jika function mengembalikan multiple value, kita harus menulis semua tipe data return value nya di function</a:t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Returning Multiple Values</a:t>
            </a:r>
            <a:endParaRPr/>
          </a:p>
        </p:txBody>
      </p:sp>
      <p:pic>
        <p:nvPicPr>
          <p:cNvPr id="845" name="Google Shape;845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Menghiraukan Return Value</a:t>
            </a:r>
            <a:endParaRPr/>
          </a:p>
        </p:txBody>
      </p:sp>
      <p:sp>
        <p:nvSpPr>
          <p:cNvPr id="851" name="Google Shape;851;p1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Multiple return value wajib ditangkap semua value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ingin menghiraukan return value tersebut, kita bisa menggunakan tanda _ (garis bawah)</a:t>
            </a:r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Menghiraukan Return Value</a:t>
            </a:r>
            <a:endParaRPr/>
          </a:p>
        </p:txBody>
      </p:sp>
      <p:pic>
        <p:nvPicPr>
          <p:cNvPr id="857" name="Google Shape;857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4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Named Return Values</a:t>
            </a:r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Named Return Values</a:t>
            </a:r>
            <a:endParaRPr/>
          </a:p>
        </p:txBody>
      </p:sp>
      <p:sp>
        <p:nvSpPr>
          <p:cNvPr id="868" name="Google Shape;868;p1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saat kita memberi tahu bahwa sebuah function mengembalikan value, maka kita hanya mendeklarasikan tipe data return value di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kita juga bisa membuat variable secara langsung di tipe data return function nya</a:t>
            </a:r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Named Return Values</a:t>
            </a:r>
            <a:endParaRPr/>
          </a:p>
        </p:txBody>
      </p:sp>
      <p:pic>
        <p:nvPicPr>
          <p:cNvPr id="874" name="Google Shape;874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Variadic Function</a:t>
            </a:r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Variadic Function</a:t>
            </a:r>
            <a:endParaRPr/>
          </a:p>
        </p:txBody>
      </p:sp>
      <p:sp>
        <p:nvSpPr>
          <p:cNvPr id="885" name="Google Shape;885;p1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Parameter yang berada di posisi terakhir, memiliki kemampuan dijadikan sebuah varargs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Varargs artinya datanya bisa menerima lebih dari satu input, atau anggap saja semacam Array.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Apa bedanya dengan parameter biasa dengan tipe data Array?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Jika parameter tipe Array, kita wajib membuat array terlebih dahulu sebelum mengirimkan ke function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JIka parameter menggunakan varargs, kita bisa langsung mengirim data nya, jika lebih dari satu, cukup gunakan tanda koma</a:t>
            </a:r>
            <a:endParaRPr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5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Variadic Function</a:t>
            </a:r>
            <a:endParaRPr/>
          </a:p>
        </p:txBody>
      </p:sp>
      <p:pic>
        <p:nvPicPr>
          <p:cNvPr id="891" name="Google Shape;891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Number</a:t>
            </a:r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Slice</a:t>
            </a:r>
            <a:r>
              <a:rPr lang="id"/>
              <a:t> Parameter</a:t>
            </a:r>
            <a:endParaRPr/>
          </a:p>
        </p:txBody>
      </p:sp>
      <p:sp>
        <p:nvSpPr>
          <p:cNvPr id="897" name="Google Shape;897;p15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ada kasus dimana kita menggunakan Variadic Function, namun memiliki variable berupa slice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Kita bisa menjadikan slice sebagai vararg parameter</a:t>
            </a:r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Slice Parameter</a:t>
            </a:r>
            <a:endParaRPr/>
          </a:p>
        </p:txBody>
      </p:sp>
      <p:pic>
        <p:nvPicPr>
          <p:cNvPr id="903" name="Google Shape;903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5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Value</a:t>
            </a:r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Value</a:t>
            </a:r>
            <a:endParaRPr/>
          </a:p>
        </p:txBody>
      </p:sp>
      <p:sp>
        <p:nvSpPr>
          <p:cNvPr id="914" name="Google Shape;914;p15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adalah first class citizen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juga merupakan tipe data, dan bisa disimpan di dalam variable</a:t>
            </a:r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Value</a:t>
            </a:r>
            <a:endParaRPr/>
          </a:p>
        </p:txBody>
      </p:sp>
      <p:pic>
        <p:nvPicPr>
          <p:cNvPr id="920" name="Google Shape;920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5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as Parameter</a:t>
            </a:r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as Parameter</a:t>
            </a:r>
            <a:endParaRPr/>
          </a:p>
        </p:txBody>
      </p:sp>
      <p:sp>
        <p:nvSpPr>
          <p:cNvPr id="931" name="Google Shape;931;p15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tidak hanya bisa kita simpan di dalam variable sebagai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juga bisa kita gunakan sebagai parameter untuk function lain</a:t>
            </a:r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as Parameter (1)</a:t>
            </a:r>
            <a:endParaRPr/>
          </a:p>
        </p:txBody>
      </p:sp>
      <p:pic>
        <p:nvPicPr>
          <p:cNvPr id="937" name="Google Shape;937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6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as Parameter (2)</a:t>
            </a:r>
            <a:endParaRPr/>
          </a:p>
        </p:txBody>
      </p:sp>
      <p:pic>
        <p:nvPicPr>
          <p:cNvPr id="943" name="Google Shape;943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Type Declarations</a:t>
            </a:r>
            <a:endParaRPr/>
          </a:p>
        </p:txBody>
      </p:sp>
      <p:sp>
        <p:nvSpPr>
          <p:cNvPr id="949" name="Google Shape;949;p16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jika function terlalu panjang, agak ribet untuk menuliskannya di dalam parameter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Declarations juga bisa digunakan untuk membuat alias function, sehingga akan mempermudah kita menggunakan function sebagai parameter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Number</a:t>
            </a:r>
            <a:endParaRPr/>
          </a:p>
        </p:txBody>
      </p:sp>
      <p:sp>
        <p:nvSpPr>
          <p:cNvPr id="169" name="Google Shape;169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Ada dua jenis tipe data Number, yaitu 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Integer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Floating Point</a:t>
            </a:r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Type Declarations</a:t>
            </a:r>
            <a:endParaRPr/>
          </a:p>
        </p:txBody>
      </p:sp>
      <p:pic>
        <p:nvPicPr>
          <p:cNvPr id="955" name="Google Shape;955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6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Anonymous Function</a:t>
            </a:r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Anonymous Function</a:t>
            </a:r>
            <a:endParaRPr/>
          </a:p>
        </p:txBody>
      </p:sp>
      <p:sp>
        <p:nvSpPr>
          <p:cNvPr id="966" name="Google Shape;966;p16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setiap membuat function, kita akan selalu memberikan sebuah nama pada function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kadang ada kalanya lebih mudah membuat function secara langsung di variable atau parameter tanpa harus membuat function terlebih dahulu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tersebut dinamakan anonymous function, atau function tanpa nama</a:t>
            </a:r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Anonymous Function (1)</a:t>
            </a:r>
            <a:endParaRPr/>
          </a:p>
        </p:txBody>
      </p:sp>
      <p:pic>
        <p:nvPicPr>
          <p:cNvPr id="972" name="Google Shape;972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Anonymous Function (2)</a:t>
            </a:r>
            <a:endParaRPr/>
          </a:p>
        </p:txBody>
      </p:sp>
      <p:pic>
        <p:nvPicPr>
          <p:cNvPr id="978" name="Google Shape;978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6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Recursive Function</a:t>
            </a:r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Recursive Function</a:t>
            </a:r>
            <a:endParaRPr/>
          </a:p>
        </p:txBody>
      </p:sp>
      <p:sp>
        <p:nvSpPr>
          <p:cNvPr id="989" name="Google Shape;989;p16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Recursive function adalah function yang memanggil function dirinya sendiri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dalam pekerjaan, kita sering menemui kasus dimana menggunakan recursive function lebih mudah dibandingkan tidak menggunakan recursive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Contoh kasus yang lebih mudah diselesaikan menggunakan recursive adalah Factorial</a:t>
            </a:r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Factorial For Loop</a:t>
            </a:r>
            <a:endParaRPr/>
          </a:p>
        </p:txBody>
      </p:sp>
      <p:pic>
        <p:nvPicPr>
          <p:cNvPr id="995" name="Google Shape;995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7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Factorial Recursive</a:t>
            </a:r>
            <a:endParaRPr/>
          </a:p>
        </p:txBody>
      </p:sp>
      <p:pic>
        <p:nvPicPr>
          <p:cNvPr id="1001" name="Google Shape;1001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7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Closure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Integer (1)</a:t>
            </a:r>
            <a:endParaRPr/>
          </a:p>
        </p:txBody>
      </p:sp>
      <p:graphicFrame>
        <p:nvGraphicFramePr>
          <p:cNvPr id="175" name="Google Shape;175;p28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{E5C6BFF1-5955-473C-A375-AF301939AEC9}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Minimum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Maksimum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-128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127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-32768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32767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-2147483648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2147483647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-9223372036854775808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9223372036854775807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Closures</a:t>
            </a:r>
            <a:endParaRPr/>
          </a:p>
        </p:txBody>
      </p:sp>
      <p:sp>
        <p:nvSpPr>
          <p:cNvPr id="1012" name="Google Shape;1012;p17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Closure adalah kemampuan sebuah function berinteraksi dengan data-data disekitarnya dalam scope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Harap gunakan fitur closure ini dengan bijak saat kita membuat aplikasi</a:t>
            </a:r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7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</a:t>
            </a:r>
            <a:endParaRPr/>
          </a:p>
        </p:txBody>
      </p:sp>
      <p:pic>
        <p:nvPicPr>
          <p:cNvPr id="1018" name="Google Shape;1018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7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Defer, Panic dan Recover</a:t>
            </a:r>
            <a:endParaRPr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1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Defer</a:t>
            </a:r>
            <a:endParaRPr/>
          </a:p>
        </p:txBody>
      </p:sp>
      <p:sp>
        <p:nvSpPr>
          <p:cNvPr id="1029" name="Google Shape;1029;p17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Defer function adalah function yang bisa kita jadwalkan untuk dieksekusi setelah sebuah function selesai di eksekusi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Defer function akan selalu dieksekusi walaupun terjadi error di function yang dieksekusi</a:t>
            </a:r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Defer</a:t>
            </a:r>
            <a:endParaRPr/>
          </a:p>
        </p:txBody>
      </p:sp>
      <p:pic>
        <p:nvPicPr>
          <p:cNvPr id="1035" name="Google Shape;1035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7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Panic</a:t>
            </a:r>
            <a:endParaRPr/>
          </a:p>
        </p:txBody>
      </p:sp>
      <p:sp>
        <p:nvSpPr>
          <p:cNvPr id="1041" name="Google Shape;1041;p17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Panic function adalah function yang bisa kita gunakan untuk menghentikan program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Panic function biasanya dipanggil ketika terjadi error pada saat program kita berjalan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panic function dipanggil, program akan terhenti, namun defer function tetap akan dieksekusi</a:t>
            </a:r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Panic</a:t>
            </a:r>
            <a:endParaRPr/>
          </a:p>
        </p:txBody>
      </p:sp>
      <p:pic>
        <p:nvPicPr>
          <p:cNvPr id="1047" name="Google Shape;1047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7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Recover</a:t>
            </a:r>
            <a:endParaRPr/>
          </a:p>
        </p:txBody>
      </p:sp>
      <p:sp>
        <p:nvSpPr>
          <p:cNvPr id="1053" name="Google Shape;1053;p17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Recover adalah function yang bisa kita gunakan untuk menangkap data panic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Dengan recover proses panic akan terhenti, sehingga program akan tetap berjalan</a:t>
            </a:r>
            <a:endParaRPr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8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Recover Salah</a:t>
            </a:r>
            <a:endParaRPr/>
          </a:p>
        </p:txBody>
      </p:sp>
      <p:pic>
        <p:nvPicPr>
          <p:cNvPr id="1059" name="Google Shape;1059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8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Recover Benar</a:t>
            </a:r>
            <a:endParaRPr/>
          </a:p>
        </p:txBody>
      </p:sp>
      <p:pic>
        <p:nvPicPr>
          <p:cNvPr id="1065" name="Google Shape;1065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Integer (2)</a:t>
            </a:r>
            <a:endParaRPr/>
          </a:p>
        </p:txBody>
      </p:sp>
      <p:graphicFrame>
        <p:nvGraphicFramePr>
          <p:cNvPr id="181" name="Google Shape;181;p29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{E5C6BFF1-5955-473C-A375-AF301939AEC9}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Minimum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Maksimum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255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65535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4294967295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18446744073709551615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8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Komentar</a:t>
            </a:r>
            <a:endParaRPr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8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Komentar</a:t>
            </a:r>
            <a:endParaRPr/>
          </a:p>
        </p:txBody>
      </p:sp>
      <p:sp>
        <p:nvSpPr>
          <p:cNvPr id="1076" name="Google Shape;1076;p18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Komentar terbaik pada kode adalah kode itu sendiri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kode, kita perlu membuat kode semudah mungkin untuk dibaca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kadang juga kita butuh menambahkan komentar di kode kita</a:t>
            </a:r>
            <a:endParaRPr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8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Komentar</a:t>
            </a:r>
            <a:endParaRPr/>
          </a:p>
        </p:txBody>
      </p:sp>
      <p:pic>
        <p:nvPicPr>
          <p:cNvPr id="1082" name="Google Shape;1082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8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</a:t>
            </a:r>
            <a:endParaRPr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8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</a:t>
            </a:r>
            <a:endParaRPr/>
          </a:p>
        </p:txBody>
      </p:sp>
      <p:sp>
        <p:nvSpPr>
          <p:cNvPr id="1093" name="Google Shape;1093;p18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adalah sebuah template data yang digunakan untuk menggabungkan nol atau lebih tipe data lainnya dalam satu kesatuan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biasanya representasi data dalam program aplikasi yang kita buat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Data di struct disimpan dalam field 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Sederhananya struct adalah kumpulan dari field</a:t>
            </a:r>
            <a:endParaRPr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Struct</a:t>
            </a:r>
            <a:endParaRPr/>
          </a:p>
        </p:txBody>
      </p:sp>
      <p:pic>
        <p:nvPicPr>
          <p:cNvPr id="1099" name="Google Shape;1099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8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Data Struct</a:t>
            </a:r>
            <a:endParaRPr/>
          </a:p>
        </p:txBody>
      </p:sp>
      <p:sp>
        <p:nvSpPr>
          <p:cNvPr id="1105" name="Google Shape;1105;p18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adalah template data atau prototype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tidak bisa langsung digunakan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kita bisa membuat data/object dari struct yang telah kita buat</a:t>
            </a:r>
            <a:endParaRPr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8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Membuat Data Struct</a:t>
            </a:r>
            <a:endParaRPr/>
          </a:p>
        </p:txBody>
      </p:sp>
      <p:pic>
        <p:nvPicPr>
          <p:cNvPr id="1111" name="Google Shape;1111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9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 Literals</a:t>
            </a:r>
            <a:endParaRPr/>
          </a:p>
        </p:txBody>
      </p:sp>
      <p:sp>
        <p:nvSpPr>
          <p:cNvPr id="1117" name="Google Shape;1117;p19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kita telah membuat data dari struct, namun sebenarnya ada banyak cara yang bisa kita gunakan untuk membuat data dari struct</a:t>
            </a:r>
            <a:endParaRPr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9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Struct Literals</a:t>
            </a:r>
            <a:endParaRPr/>
          </a:p>
        </p:txBody>
      </p:sp>
      <p:pic>
        <p:nvPicPr>
          <p:cNvPr id="1123" name="Google Shape;1123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Floating Point</a:t>
            </a:r>
            <a:endParaRPr/>
          </a:p>
        </p:txBody>
      </p:sp>
      <p:graphicFrame>
        <p:nvGraphicFramePr>
          <p:cNvPr id="187" name="Google Shape;187;p30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{E5C6BFF1-5955-473C-A375-AF301939AEC9}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Minimum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Maksimum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float32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1.18×10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−38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3.4×10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38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float64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2.23×10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−308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1.80×10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308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complex64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 numbers with float32 real and imaginary parts.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complex128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 numbers with float64 real and imaginary parts.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9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 Method</a:t>
            </a:r>
            <a:endParaRPr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9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 Method</a:t>
            </a:r>
            <a:endParaRPr/>
          </a:p>
        </p:txBody>
      </p:sp>
      <p:sp>
        <p:nvSpPr>
          <p:cNvPr id="1134" name="Google Shape;1134;p19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adalah tipe data seperti tipe data lainnya, dia bisa digunakan sebagai parameter untuk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jika kita ingin menambahkan method ke dalam structs, sehingga seakan-akan sebuah struct memiliki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Method adalah function</a:t>
            </a:r>
            <a:endParaRPr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9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Struct Method</a:t>
            </a:r>
            <a:endParaRPr/>
          </a:p>
        </p:txBody>
      </p:sp>
      <p:pic>
        <p:nvPicPr>
          <p:cNvPr id="1140" name="Google Shape;1140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9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</a:t>
            </a:r>
            <a:endParaRPr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9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</a:t>
            </a:r>
            <a:endParaRPr/>
          </a:p>
        </p:txBody>
      </p:sp>
      <p:sp>
        <p:nvSpPr>
          <p:cNvPr id="1151" name="Google Shape;1151;p19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Interface adalah tipe data Abstract, dia tidak memiliki implementasi langsung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Sebuah interface berisikan definisi-definisi method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interface digunakan sebagai kontrak </a:t>
            </a:r>
            <a:endParaRPr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9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Interface</a:t>
            </a:r>
            <a:endParaRPr/>
          </a:p>
        </p:txBody>
      </p:sp>
      <p:pic>
        <p:nvPicPr>
          <p:cNvPr id="1157" name="Google Shape;1157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9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Implementasi Interface</a:t>
            </a:r>
            <a:endParaRPr/>
          </a:p>
        </p:txBody>
      </p:sp>
      <p:sp>
        <p:nvSpPr>
          <p:cNvPr id="1163" name="Google Shape;1163;p19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Setiap tipe data yang sesuai dengan kontrak interface, secara otomatis dianggap sebagai interface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Sehingga kita tidak perlu mengimplementasikan interface secara manual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agak berbeda dengan bahasa pemrograman lain yang ketika membuat interface, kita harus menyebutkan secara eksplisit akan menggunakan interface mana</a:t>
            </a:r>
            <a:endParaRPr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9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Implementasi Interface (1)</a:t>
            </a:r>
            <a:endParaRPr/>
          </a:p>
        </p:txBody>
      </p:sp>
      <p:pic>
        <p:nvPicPr>
          <p:cNvPr id="1169" name="Google Shape;1169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20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Implementasi Interface (2)</a:t>
            </a:r>
            <a:endParaRPr/>
          </a:p>
        </p:txBody>
      </p:sp>
      <p:pic>
        <p:nvPicPr>
          <p:cNvPr id="1175" name="Google Shape;1175;p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20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 Kosong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Alias</a:t>
            </a:r>
            <a:endParaRPr/>
          </a:p>
        </p:txBody>
      </p:sp>
      <p:graphicFrame>
        <p:nvGraphicFramePr>
          <p:cNvPr id="193" name="Google Shape;193;p31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{E5C6BFF1-5955-473C-A375-AF301939AEC9}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Alias untuk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byte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rune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int32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Minimal int32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Minimal uint32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20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 Kosong</a:t>
            </a:r>
            <a:endParaRPr/>
          </a:p>
        </p:txBody>
      </p:sp>
      <p:sp>
        <p:nvSpPr>
          <p:cNvPr id="1186" name="Google Shape;1186;p20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bukanlah bahasa pemrograman yang berorientasi objek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dalam pemrograman berorientasi objek, ada satu data parent di puncak yang bisa dianggap sebagai semua implementasi data yang ada di bahasa pemrograman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Contoh di Java ada java.lang.Object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menangani kasus seperti ini, di Go-Lang kita bisa menggunakan interface kosong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Interface kosong adalah interface yang tidak memiliki deklarasi method satupun, hal ini membuat secara otomatis semua tipe data akan menjadi implementasi nya</a:t>
            </a:r>
            <a:endParaRPr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20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Penggunaan Interface Kosong di Go-Lang</a:t>
            </a:r>
            <a:endParaRPr/>
          </a:p>
        </p:txBody>
      </p:sp>
      <p:sp>
        <p:nvSpPr>
          <p:cNvPr id="1192" name="Google Shape;1192;p20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Ada banyak contoh penggunaan interface kosong di Go-Lang, seperti 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fmt.</a:t>
            </a:r>
            <a:r>
              <a:rPr lang="id"/>
              <a:t>Println(a ...interface{})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panic(v interface{})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recover() interface{}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dan lain-lain</a:t>
            </a:r>
            <a:endParaRPr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20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Interface Kosong</a:t>
            </a:r>
            <a:endParaRPr/>
          </a:p>
        </p:txBody>
      </p:sp>
      <p:pic>
        <p:nvPicPr>
          <p:cNvPr id="1198" name="Google Shape;1198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20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Nil</a:t>
            </a:r>
            <a:endParaRPr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20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Nil</a:t>
            </a:r>
            <a:endParaRPr/>
          </a:p>
        </p:txBody>
      </p:sp>
      <p:sp>
        <p:nvSpPr>
          <p:cNvPr id="1209" name="Google Shape;1209;p20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di dalam bahasa pemrograman lain, object yang belum diinisialisasi maka secara otomatis nilainya adalah null atau nil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Berbeda dengan Go-Lang, di Go-Lang saat kita buat variable dengan tipe data tertentu, maka secara otomatis akan dibuatkan default value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di Go-Lang ada data nil, yaitu data kosong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Nil sendiri hanya bisa digunakan di beberapa tipe data, seperti interface, function, map, slice, pointer dan channel</a:t>
            </a:r>
            <a:endParaRPr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20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Nil (1)</a:t>
            </a:r>
            <a:endParaRPr/>
          </a:p>
        </p:txBody>
      </p:sp>
      <p:pic>
        <p:nvPicPr>
          <p:cNvPr id="1215" name="Google Shape;1215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Nil (2)</a:t>
            </a:r>
            <a:endParaRPr/>
          </a:p>
        </p:txBody>
      </p:sp>
      <p:pic>
        <p:nvPicPr>
          <p:cNvPr id="1221" name="Google Shape;1221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20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error Interface</a:t>
            </a:r>
            <a:endParaRPr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2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error Interface</a:t>
            </a:r>
            <a:endParaRPr/>
          </a:p>
        </p:txBody>
      </p:sp>
      <p:sp>
        <p:nvSpPr>
          <p:cNvPr id="1232" name="Google Shape;1232;p21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memiliki interface yang digunakan sebagai kontrak untuk membuat error, nama interface nya adalah error</a:t>
            </a:r>
            <a:endParaRPr/>
          </a:p>
        </p:txBody>
      </p:sp>
      <p:pic>
        <p:nvPicPr>
          <p:cNvPr id="1233" name="Google Shape;1233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75" y="2796700"/>
            <a:ext cx="8827651" cy="17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Error</a:t>
            </a:r>
            <a:endParaRPr/>
          </a:p>
        </p:txBody>
      </p:sp>
      <p:sp>
        <p:nvSpPr>
          <p:cNvPr id="1239" name="Google Shape;1239;p21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error, kita tidak perlu manual.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sudah menyediakan library untuk membuat helper secara mudah, yang terdapat di package errors (Package akan kita bahas secara detail di materi tersendiri)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License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Dokumen ini boleh Anda gunakan atau ubah untuk keperluan non komersial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Tapi Anda wajib mencantumkan sumber dan pemilik dokumen ini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keperluan komersial, silahkan hubungi pemilik dokumen ini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Number</a:t>
            </a:r>
            <a:endParaRPr/>
          </a:p>
        </p:txBody>
      </p:sp>
      <p:pic>
        <p:nvPicPr>
          <p:cNvPr id="199" name="Google Shape;1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error Interface (1)</a:t>
            </a:r>
            <a:endParaRPr/>
          </a:p>
        </p:txBody>
      </p:sp>
      <p:pic>
        <p:nvPicPr>
          <p:cNvPr id="1245" name="Google Shape;1245;p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error Interface (2)</a:t>
            </a:r>
            <a:endParaRPr/>
          </a:p>
        </p:txBody>
      </p:sp>
      <p:pic>
        <p:nvPicPr>
          <p:cNvPr id="1251" name="Google Shape;1251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Assertions</a:t>
            </a:r>
            <a:endParaRPr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2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Assertions</a:t>
            </a:r>
            <a:endParaRPr/>
          </a:p>
        </p:txBody>
      </p:sp>
      <p:sp>
        <p:nvSpPr>
          <p:cNvPr id="1262" name="Google Shape;1262;p2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Assertions merupakan kemampuan merubah tipe data menjadi tipe data yang diinginkan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Fitur ini sering sekali digunakan ketika kita bertemu dengan data interface kosong</a:t>
            </a:r>
            <a:endParaRPr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2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Type Assertions</a:t>
            </a:r>
            <a:endParaRPr/>
          </a:p>
        </p:txBody>
      </p:sp>
      <p:pic>
        <p:nvPicPr>
          <p:cNvPr id="1268" name="Google Shape;1268;p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2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Assertions Menggunakan Switch</a:t>
            </a:r>
            <a:endParaRPr/>
          </a:p>
        </p:txBody>
      </p:sp>
      <p:sp>
        <p:nvSpPr>
          <p:cNvPr id="1274" name="Google Shape;1274;p2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salah menggunakan type assertions, maka bisa berakibat terjadi panic di aplikasi kita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panic dan tidak ter-recover, maka otomatis program kita akan mati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Agar lebih aman, sebaiknya kita menggunakan switch expression untuk melakukan type assertions</a:t>
            </a:r>
            <a:endParaRPr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2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Type Assertions Switch</a:t>
            </a:r>
            <a:endParaRPr/>
          </a:p>
        </p:txBody>
      </p:sp>
      <p:pic>
        <p:nvPicPr>
          <p:cNvPr id="1280" name="Google Shape;1280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2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</a:t>
            </a:r>
            <a:endParaRPr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2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Pass by Value</a:t>
            </a:r>
            <a:endParaRPr/>
          </a:p>
        </p:txBody>
      </p:sp>
      <p:sp>
        <p:nvSpPr>
          <p:cNvPr id="1291" name="Google Shape;1291;p2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Secara default di Go-Lang semua variable itu di passing by value, bukan by reference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Artinya, jika kita mengirim sebuah variable ke dalam function, method atau variable lain, sebenarnya yang dikirim adalah duplikasi value nya</a:t>
            </a:r>
            <a:endParaRPr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2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Pass by Value</a:t>
            </a:r>
            <a:endParaRPr/>
          </a:p>
        </p:txBody>
      </p:sp>
      <p:pic>
        <p:nvPicPr>
          <p:cNvPr id="1297" name="Google Shape;1297;p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Boolean</a:t>
            </a:r>
            <a:endParaRPr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2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Penjelasan Detail Pass by Value</a:t>
            </a:r>
            <a:endParaRPr/>
          </a:p>
        </p:txBody>
      </p:sp>
      <p:pic>
        <p:nvPicPr>
          <p:cNvPr id="1303" name="Google Shape;1303;p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900" y="2006250"/>
            <a:ext cx="5100201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2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</a:t>
            </a:r>
            <a:endParaRPr/>
          </a:p>
        </p:txBody>
      </p:sp>
      <p:sp>
        <p:nvSpPr>
          <p:cNvPr id="1309" name="Google Shape;1309;p2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Pointer adalah kemampuan membuat reference ke lokasi data di memory yang sama, tanpa menduplikasi data yang sudah ada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Sederhananya, dengan kemampuan pointer, kita bisa membuat pass by reference</a:t>
            </a:r>
            <a:endParaRPr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2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Pass by Reference dengan Pointer</a:t>
            </a:r>
            <a:endParaRPr/>
          </a:p>
        </p:txBody>
      </p:sp>
      <p:pic>
        <p:nvPicPr>
          <p:cNvPr id="1315" name="Google Shape;1315;p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3000" y="2006250"/>
            <a:ext cx="2997999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&amp;</a:t>
            </a:r>
            <a:endParaRPr/>
          </a:p>
        </p:txBody>
      </p:sp>
      <p:sp>
        <p:nvSpPr>
          <p:cNvPr id="1321" name="Google Shape;1321;p2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sebuah variable dengan nilai pointer ke variable yang lain, kita bisa menggunakan operator &amp; diikuti dengan nama variable nya</a:t>
            </a:r>
            <a:endParaRPr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Operator &amp;</a:t>
            </a:r>
            <a:endParaRPr/>
          </a:p>
        </p:txBody>
      </p:sp>
      <p:pic>
        <p:nvPicPr>
          <p:cNvPr id="1327" name="Google Shape;1327;p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2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*</a:t>
            </a:r>
            <a:endParaRPr/>
          </a:p>
        </p:txBody>
      </p:sp>
      <p:sp>
        <p:nvSpPr>
          <p:cNvPr id="1333" name="Google Shape;1333;p2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mengubah variable pointer, maka yang berubah hanya variable tersebut.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Semua variable yang mengacu ke data yang sama tidak akan berubah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ingin mengubah seluruh variable yang mengacu ke data tersebut, kita bisa menggunakan operator *</a:t>
            </a:r>
            <a:endParaRPr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2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Operator * (1)</a:t>
            </a:r>
            <a:endParaRPr/>
          </a:p>
        </p:txBody>
      </p:sp>
      <p:pic>
        <p:nvPicPr>
          <p:cNvPr id="1339" name="Google Shape;1339;p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Tanpa Operator *</a:t>
            </a:r>
            <a:endParaRPr/>
          </a:p>
        </p:txBody>
      </p:sp>
      <p:pic>
        <p:nvPicPr>
          <p:cNvPr id="1345" name="Google Shape;1345;p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750" y="2006250"/>
            <a:ext cx="462849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2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Operator * (2)</a:t>
            </a:r>
            <a:endParaRPr/>
          </a:p>
        </p:txBody>
      </p:sp>
      <p:pic>
        <p:nvPicPr>
          <p:cNvPr id="1351" name="Google Shape;1351;p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Dengan Operator *</a:t>
            </a:r>
            <a:endParaRPr/>
          </a:p>
        </p:txBody>
      </p:sp>
      <p:pic>
        <p:nvPicPr>
          <p:cNvPr id="1357" name="Google Shape;1357;p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250" y="2006250"/>
            <a:ext cx="4937495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Boolean</a:t>
            </a:r>
            <a:endParaRPr/>
          </a:p>
        </p:txBody>
      </p:sp>
      <p:sp>
        <p:nvSpPr>
          <p:cNvPr id="210" name="Google Shape;210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boolean adalah tipe data yang memiliki nilai dua nilai, yaitu benar atau salah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Go-Lang, tipe data boolean direpresentasikan menggunakan kata kunci bool</a:t>
            </a:r>
            <a:endParaRPr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2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new</a:t>
            </a:r>
            <a:endParaRPr/>
          </a:p>
        </p:txBody>
      </p:sp>
      <p:sp>
        <p:nvSpPr>
          <p:cNvPr id="1363" name="Google Shape;1363;p2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untuk membuat pointer dengan menggunakan operator &amp;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juga memiliki function new yang bisa digunakan untuk membuat pointer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function new hanya mengembalikan pointer ke data kosong, artinya tidak ada data awal</a:t>
            </a:r>
            <a:endParaRPr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2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new</a:t>
            </a:r>
            <a:endParaRPr/>
          </a:p>
        </p:txBody>
      </p:sp>
      <p:pic>
        <p:nvPicPr>
          <p:cNvPr id="1369" name="Google Shape;1369;p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23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Function </a:t>
            </a:r>
            <a:endParaRPr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2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Function</a:t>
            </a:r>
            <a:endParaRPr/>
          </a:p>
        </p:txBody>
      </p:sp>
      <p:sp>
        <p:nvSpPr>
          <p:cNvPr id="1380" name="Google Shape;1380;p2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membuat parameter di function, secara default adalah pass by value, artinya data akan di copy lalu dikirim ke function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Oleh karena itu, jika kita mengubah data di dalam function, data yang aslinya tidak akan pernah berubah.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membuat variable menjadi aman, karena tidak akan bisa diubah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kadang kita ingin membuat function yang bisa mengubah data asli parameter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melakukan ini, kita juga bisa menggunakan pointer di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menjadikan sebuah parameter sebagai pointer, kita bisa menggunakan operator * di parameternya</a:t>
            </a:r>
            <a:endParaRPr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2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Function (1)</a:t>
            </a:r>
            <a:endParaRPr/>
          </a:p>
        </p:txBody>
      </p:sp>
      <p:pic>
        <p:nvPicPr>
          <p:cNvPr id="1386" name="Google Shape;1386;p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2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Function (2)</a:t>
            </a:r>
            <a:endParaRPr/>
          </a:p>
        </p:txBody>
      </p:sp>
      <p:pic>
        <p:nvPicPr>
          <p:cNvPr id="1392" name="Google Shape;1392;p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23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Method </a:t>
            </a:r>
            <a:endParaRPr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2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Method</a:t>
            </a:r>
            <a:endParaRPr/>
          </a:p>
        </p:txBody>
      </p:sp>
      <p:sp>
        <p:nvSpPr>
          <p:cNvPr id="1403" name="Google Shape;1403;p2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Walaupun method akan menempel di struct, tapi sebenarnya data struct yang diakses di dalam method adalah pass by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Sangat direkomendasikan menggunakan pointer di method, sehingga tidak boros memory karena harus selalu diduplikasi ketika memanggil method</a:t>
            </a:r>
            <a:endParaRPr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2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Method (1)</a:t>
            </a:r>
            <a:endParaRPr/>
          </a:p>
        </p:txBody>
      </p:sp>
      <p:pic>
        <p:nvPicPr>
          <p:cNvPr id="1409" name="Google Shape;1409;p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2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Method (2)</a:t>
            </a:r>
            <a:endParaRPr/>
          </a:p>
        </p:txBody>
      </p:sp>
      <p:pic>
        <p:nvPicPr>
          <p:cNvPr id="1415" name="Google Shape;1415;p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Boolean</a:t>
            </a:r>
            <a:endParaRPr/>
          </a:p>
        </p:txBody>
      </p:sp>
      <p:graphicFrame>
        <p:nvGraphicFramePr>
          <p:cNvPr id="216" name="Google Shape;216;p35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{E5C6BFF1-5955-473C-A375-AF301939AEC9}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Boolean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Benar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Salah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24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GOPATH</a:t>
            </a:r>
            <a:endParaRPr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2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GOPATH</a:t>
            </a:r>
            <a:endParaRPr/>
          </a:p>
        </p:txBody>
      </p:sp>
      <p:sp>
        <p:nvSpPr>
          <p:cNvPr id="1426" name="Google Shape;1426;p2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saat kita membuat project aplikasi Go-Lang kita belum membahas tentang GOPATH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GOPATH adalah environment variable yang berisikan lokasi tempat kita menyimpan project dan library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GOPATH wajib di buat ketika kita mulai membuat aplikasi lebih dari satu file atau butuh menggunakan library dari luar</a:t>
            </a:r>
            <a:endParaRPr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2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Setting GOPATH di Windows</a:t>
            </a:r>
            <a:endParaRPr/>
          </a:p>
        </p:txBody>
      </p:sp>
      <p:pic>
        <p:nvPicPr>
          <p:cNvPr id="1432" name="Google Shape;1432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5038225" cy="192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3" name="Google Shape;1433;p2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4800" y="2377353"/>
            <a:ext cx="5501526" cy="250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2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Setting GOPATH di Linux atau Mac</a:t>
            </a:r>
            <a:endParaRPr/>
          </a:p>
        </p:txBody>
      </p:sp>
      <p:sp>
        <p:nvSpPr>
          <p:cNvPr id="1439" name="Google Shape;1439;p245"/>
          <p:cNvSpPr txBox="1"/>
          <p:nvPr/>
        </p:nvSpPr>
        <p:spPr>
          <a:xfrm>
            <a:off x="727650" y="2151625"/>
            <a:ext cx="7688700" cy="234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</a:rPr>
              <a:t># Add to .bashrc or .zshrc or .profile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</a:rPr>
              <a:t>export GOPATH="</a:t>
            </a:r>
            <a:r>
              <a:rPr lang="id">
                <a:solidFill>
                  <a:srgbClr val="FFFFFF"/>
                </a:solidFill>
              </a:rPr>
              <a:t>/Users/khannedy/Developments/GOLANG</a:t>
            </a:r>
            <a:r>
              <a:rPr lang="id">
                <a:solidFill>
                  <a:srgbClr val="FFFFFF"/>
                </a:solidFill>
              </a:rPr>
              <a:t>"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2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Struktur Direktori GOPATH</a:t>
            </a:r>
            <a:endParaRPr/>
          </a:p>
        </p:txBody>
      </p:sp>
      <p:pic>
        <p:nvPicPr>
          <p:cNvPr id="1445" name="Google Shape;1445;p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900" y="1998425"/>
            <a:ext cx="6740194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24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&amp; Import</a:t>
            </a:r>
            <a:endParaRPr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2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</a:t>
            </a:r>
            <a:endParaRPr/>
          </a:p>
        </p:txBody>
      </p:sp>
      <p:sp>
        <p:nvSpPr>
          <p:cNvPr id="1456" name="Google Shape;1456;p24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adalah tempat yang bisa digunakan untuk mengorganisir kode program yang kita buat di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Dengan menggunakan package, kita bisa merapikan kode program yang kita buat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sendiri sebenarnya hanya direktori folder di sistem operasi kita</a:t>
            </a:r>
            <a:endParaRPr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24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</a:t>
            </a:r>
            <a:endParaRPr/>
          </a:p>
        </p:txBody>
      </p:sp>
      <p:pic>
        <p:nvPicPr>
          <p:cNvPr id="1462" name="Google Shape;1462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2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Import</a:t>
            </a:r>
            <a:endParaRPr/>
          </a:p>
        </p:txBody>
      </p:sp>
      <p:sp>
        <p:nvSpPr>
          <p:cNvPr id="1468" name="Google Shape;1468;p2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Secara standar, file Go-Lang hanya bisa mengakses file Go-Lang lainnya yang berada dalam package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ingin mengakses file Go-Lang yang berada diluar package, maka kita bisa menggunakan Import</a:t>
            </a:r>
            <a:endParaRPr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25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Import</a:t>
            </a:r>
            <a:endParaRPr/>
          </a:p>
        </p:txBody>
      </p:sp>
      <p:pic>
        <p:nvPicPr>
          <p:cNvPr id="1474" name="Google Shape;1474;p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Boolean</a:t>
            </a:r>
            <a:endParaRPr/>
          </a:p>
        </p:txBody>
      </p:sp>
      <p:pic>
        <p:nvPicPr>
          <p:cNvPr id="222" name="Google Shape;2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5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Access Modifier</a:t>
            </a:r>
            <a:endParaRPr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2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Access Modifier</a:t>
            </a:r>
            <a:endParaRPr/>
          </a:p>
        </p:txBody>
      </p:sp>
      <p:sp>
        <p:nvSpPr>
          <p:cNvPr id="1485" name="Google Shape;1485;p25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bahasa pemrograman lain, biasanya ada kata kunci yang bisa digunakan untuk menentukan access modifier terhadap suatu function atau variable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Go-Lang, untuk menentukan access modifier, cukup dengan nama function atau variable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nama nya diawali dengan hurup besar, maka artinya bisa diakses dari package lain, jika dimulai dengan hurup kecil, artinya tidak bisa diakses dari package lain</a:t>
            </a:r>
            <a:endParaRPr/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Access Modifier</a:t>
            </a:r>
            <a:endParaRPr/>
          </a:p>
        </p:txBody>
      </p:sp>
      <p:pic>
        <p:nvPicPr>
          <p:cNvPr id="1491" name="Google Shape;1491;p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25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Initialization</a:t>
            </a:r>
            <a:endParaRPr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2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Initialization</a:t>
            </a:r>
            <a:endParaRPr/>
          </a:p>
        </p:txBody>
      </p:sp>
      <p:sp>
        <p:nvSpPr>
          <p:cNvPr id="1502" name="Google Shape;1502;p25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membuat package, kita bisa membuat sebuah function yang akan diakses ketika package kita diakses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Ini sangat cocok ketika contohnya, jika package kita berisi function-function untuk berkomunikasi dengan database, kita membuat function inisialisasi untuk membuka koneksi ke database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function yang diakses secara otomatis ketika package diakses, kita cukup membuat function dengan nama init</a:t>
            </a:r>
            <a:endParaRPr/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2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Initialization (1)</a:t>
            </a:r>
            <a:endParaRPr/>
          </a:p>
        </p:txBody>
      </p:sp>
      <p:pic>
        <p:nvPicPr>
          <p:cNvPr id="1508" name="Google Shape;1508;p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2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Initialization (2)</a:t>
            </a:r>
            <a:endParaRPr/>
          </a:p>
        </p:txBody>
      </p:sp>
      <p:pic>
        <p:nvPicPr>
          <p:cNvPr id="1514" name="Google Shape;1514;p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2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Blank Identifier</a:t>
            </a:r>
            <a:endParaRPr/>
          </a:p>
        </p:txBody>
      </p:sp>
      <p:sp>
        <p:nvSpPr>
          <p:cNvPr id="1520" name="Google Shape;1520;p25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kita hanya ingin menjalankan init function di package tanpa harus mengeksekusi salah satu function yang ada di package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Secara default, Go-Lang akan komplen ketika ada package yang di import namun tidak digunakan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menangani hal tersebut, kita bisa menggunakan blank identifier (_) sebelum nama package ketika melakukan import</a:t>
            </a:r>
            <a:endParaRPr/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26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os</a:t>
            </a:r>
            <a:endParaRPr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2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os</a:t>
            </a:r>
            <a:endParaRPr/>
          </a:p>
        </p:txBody>
      </p:sp>
      <p:sp>
        <p:nvSpPr>
          <p:cNvPr id="1531" name="Google Shape;1531;p26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telah menyediakan banyak sekali package bawaan, salah satunya adalah package os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os berisikan fungsionalitas untuk mengakses fitur sistem operasi secara independen (bisa digunakan  disemua sistem operasi)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https://golang.org/pkg/os/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String</a:t>
            </a:r>
            <a:endParaRPr/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2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os (1)</a:t>
            </a:r>
            <a:endParaRPr/>
          </a:p>
        </p:txBody>
      </p:sp>
      <p:pic>
        <p:nvPicPr>
          <p:cNvPr id="1537" name="Google Shape;1537;p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26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os (2)</a:t>
            </a:r>
            <a:endParaRPr/>
          </a:p>
        </p:txBody>
      </p:sp>
      <p:pic>
        <p:nvPicPr>
          <p:cNvPr id="1543" name="Google Shape;1543;p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26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flag</a:t>
            </a:r>
            <a:endParaRPr/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2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flag</a:t>
            </a:r>
            <a:endParaRPr/>
          </a:p>
        </p:txBody>
      </p:sp>
      <p:sp>
        <p:nvSpPr>
          <p:cNvPr id="1554" name="Google Shape;1554;p26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flag berisikan fungsionalitas untuk memparsing command line argument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https://golang.org/pkg/flag/</a:t>
            </a:r>
            <a:endParaRPr/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2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flag</a:t>
            </a:r>
            <a:endParaRPr/>
          </a:p>
        </p:txBody>
      </p:sp>
      <p:pic>
        <p:nvPicPr>
          <p:cNvPr id="1560" name="Google Shape;1560;p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26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strings</a:t>
            </a:r>
            <a:endParaRPr/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2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strings</a:t>
            </a:r>
            <a:endParaRPr/>
          </a:p>
        </p:txBody>
      </p:sp>
      <p:sp>
        <p:nvSpPr>
          <p:cNvPr id="1571" name="Google Shape;1571;p26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strings adalah package yang berisikan function-function untuk memanipulasi tipe data String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Ada banyak sekali function yang bisa kita 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https://golang.org/pkg/strings/</a:t>
            </a:r>
            <a:endParaRPr/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Beberapa Function di Package strings</a:t>
            </a:r>
            <a:endParaRPr/>
          </a:p>
        </p:txBody>
      </p:sp>
      <p:graphicFrame>
        <p:nvGraphicFramePr>
          <p:cNvPr id="1577" name="Google Shape;1577;p269"/>
          <p:cNvGraphicFramePr/>
          <p:nvPr/>
        </p:nvGraphicFramePr>
        <p:xfrm>
          <a:off x="952500" y="201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{E5C6BFF1-5955-473C-A375-AF301939AEC9}</a:tableStyleId>
              </a:tblPr>
              <a:tblGrid>
                <a:gridCol w="2889200"/>
                <a:gridCol w="4349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Kegunaan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strings.Trim(string, cutset)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Memotong cutset di awal dan akhir 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strings.ToLower(string)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semua karakter string menjadi lower case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strings.ToUpper(string)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semua karakter string menjadi upper case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strings.Split(string, separator)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Memotong string berdasarkan separator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strings.Contains(string, search)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Mengecek apakah string mengandung string lain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strings.ReplaceAll(string, from, to)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semua string dari from ke to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27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strings</a:t>
            </a:r>
            <a:endParaRPr/>
          </a:p>
        </p:txBody>
      </p:sp>
      <p:pic>
        <p:nvPicPr>
          <p:cNvPr id="1583" name="Google Shape;1583;p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27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strconv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String</a:t>
            </a:r>
            <a:endParaRPr/>
          </a:p>
        </p:txBody>
      </p:sp>
      <p:sp>
        <p:nvSpPr>
          <p:cNvPr id="233" name="Google Shape;233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String ada tipe data kumpulan karakter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Jumlah karakter di dalam String bisa nol sampai tidak terhingga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String di Go-Lang direpresentasikan dengan kata kunci string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Nilai data String di Go-Lang selalu diawali dengan karakter “ (petik dua) dan diakhiri dengan karakter “ (petik dua)</a:t>
            </a:r>
            <a:endParaRPr/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2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strconv</a:t>
            </a:r>
            <a:endParaRPr/>
          </a:p>
        </p:txBody>
      </p:sp>
      <p:sp>
        <p:nvSpPr>
          <p:cNvPr id="1594" name="Google Shape;1594;p27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kita sudah belajar cara konversi tipe data, misal dari int32 ke int34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Bagaimana jika kita butuh melakukan konversi yang tipe datanya berbeda? Misal dari int ke string, atau sebaliknya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tersebut bisa kita lakukan dengan bantuan package strconv (string conversion)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https://golang.org/pkg/strconv/</a:t>
            </a:r>
            <a:endParaRPr/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2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Beberapa Function di Package strconv</a:t>
            </a:r>
            <a:endParaRPr/>
          </a:p>
        </p:txBody>
      </p:sp>
      <p:graphicFrame>
        <p:nvGraphicFramePr>
          <p:cNvPr id="1600" name="Google Shape;1600;p273"/>
          <p:cNvGraphicFramePr/>
          <p:nvPr/>
        </p:nvGraphicFramePr>
        <p:xfrm>
          <a:off x="952500" y="201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{E5C6BFF1-5955-473C-A375-AF301939AEC9}</a:tableStyleId>
              </a:tblPr>
              <a:tblGrid>
                <a:gridCol w="2889200"/>
                <a:gridCol w="4349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Kegunaan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strconv.parseBool(string)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string ke bool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strconv.parseFloat(string)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string ke float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strconv.parseInt(string)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string ke int64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strconv.FormatBool(bool)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bool ke 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strconv.FormatFloat(float, … 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float64 ke 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strconv.FormatInt(int, … 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int64 ke string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27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strconv</a:t>
            </a:r>
            <a:endParaRPr/>
          </a:p>
        </p:txBody>
      </p:sp>
      <p:pic>
        <p:nvPicPr>
          <p:cNvPr id="1606" name="Google Shape;1606;p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27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math</a:t>
            </a:r>
            <a:endParaRPr/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math</a:t>
            </a:r>
            <a:endParaRPr/>
          </a:p>
        </p:txBody>
      </p:sp>
      <p:sp>
        <p:nvSpPr>
          <p:cNvPr id="1617" name="Google Shape;1617;p27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math merupakan package yang berisikan constant dan fungsi matematika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https://golang.org/pkg/math/</a:t>
            </a:r>
            <a:endParaRPr/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7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Beberapa Function di Package math</a:t>
            </a:r>
            <a:endParaRPr/>
          </a:p>
        </p:txBody>
      </p:sp>
      <p:graphicFrame>
        <p:nvGraphicFramePr>
          <p:cNvPr id="1623" name="Google Shape;1623;p277"/>
          <p:cNvGraphicFramePr/>
          <p:nvPr/>
        </p:nvGraphicFramePr>
        <p:xfrm>
          <a:off x="952500" y="201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{E5C6BFF1-5955-473C-A375-AF301939AEC9}</a:tableStyleId>
              </a:tblPr>
              <a:tblGrid>
                <a:gridCol w="2889200"/>
                <a:gridCol w="4349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Kegunaan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math.Round(float64)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Membulatkan float64 keatas atau kebawah, sesuai dengan yang paling dekat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math.Floor(float64)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Membulatkan </a:t>
                      </a:r>
                      <a:r>
                        <a:rPr lang="id"/>
                        <a:t>float64 kebawah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math.Ceil(float64)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Membulatkan float64 keatas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math.Max(float64, float64)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Mengembalikan nilai float64 paling besar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math.Min(float64, float64)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Mengembalikan nilai float64 paling kecil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2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math</a:t>
            </a:r>
            <a:endParaRPr/>
          </a:p>
        </p:txBody>
      </p:sp>
      <p:pic>
        <p:nvPicPr>
          <p:cNvPr id="1629" name="Google Shape;1629;p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27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container/list</a:t>
            </a:r>
            <a:endParaRPr/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8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container/list</a:t>
            </a:r>
            <a:endParaRPr/>
          </a:p>
        </p:txBody>
      </p:sp>
      <p:sp>
        <p:nvSpPr>
          <p:cNvPr id="1640" name="Google Shape;1640;p28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container/list adalah implementasi struktur data double linked list di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https://golang.org/pkg/container/list/</a:t>
            </a:r>
            <a:endParaRPr/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28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Struktur Data Double Linked List</a:t>
            </a:r>
            <a:endParaRPr/>
          </a:p>
        </p:txBody>
      </p:sp>
      <p:pic>
        <p:nvPicPr>
          <p:cNvPr id="1646" name="Google Shape;1646;p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638" y="2901450"/>
            <a:ext cx="7962731" cy="5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String</a:t>
            </a:r>
            <a:endParaRPr/>
          </a:p>
        </p:txBody>
      </p:sp>
      <p:pic>
        <p:nvPicPr>
          <p:cNvPr id="239" name="Google Shape;2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28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container/list</a:t>
            </a:r>
            <a:endParaRPr/>
          </a:p>
        </p:txBody>
      </p:sp>
      <p:pic>
        <p:nvPicPr>
          <p:cNvPr id="1652" name="Google Shape;1652;p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8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container/ring</a:t>
            </a:r>
            <a:endParaRPr/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28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container/ring</a:t>
            </a:r>
            <a:endParaRPr/>
          </a:p>
        </p:txBody>
      </p:sp>
      <p:sp>
        <p:nvSpPr>
          <p:cNvPr id="1663" name="Google Shape;1663;p28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container/ring adalah implementasi struktur data circular list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Circular list adalah struktur data ring, dimana diakhir element akan kembali ke element awal (HEAD)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https://golang.org/pkg/container/ring/</a:t>
            </a:r>
            <a:endParaRPr/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28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Struktur Data Circular List</a:t>
            </a:r>
            <a:endParaRPr/>
          </a:p>
        </p:txBody>
      </p:sp>
      <p:pic>
        <p:nvPicPr>
          <p:cNvPr id="1669" name="Google Shape;1669;p285"/>
          <p:cNvPicPr preferRelativeResize="0"/>
          <p:nvPr/>
        </p:nvPicPr>
        <p:blipFill rotWithShape="1">
          <a:blip r:embed="rId3">
            <a:alphaModFix/>
          </a:blip>
          <a:srcRect b="16254" l="0" r="0" t="0"/>
          <a:stretch/>
        </p:blipFill>
        <p:spPr>
          <a:xfrm>
            <a:off x="785813" y="2273225"/>
            <a:ext cx="7572375" cy="22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28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container/ring</a:t>
            </a:r>
            <a:endParaRPr/>
          </a:p>
        </p:txBody>
      </p:sp>
      <p:pic>
        <p:nvPicPr>
          <p:cNvPr id="1675" name="Google Shape;1675;p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28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sort</a:t>
            </a:r>
            <a:endParaRPr/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8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sort</a:t>
            </a:r>
            <a:endParaRPr/>
          </a:p>
        </p:txBody>
      </p:sp>
      <p:sp>
        <p:nvSpPr>
          <p:cNvPr id="1686" name="Google Shape;1686;p28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sort adalah package yang berisikan utilitas untuk proses pengurutan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Agar data kita bisa diurutkan, kita harus mengimplementasikan kontrak di interface sort.Interface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https://golang.org/pkg/sort/</a:t>
            </a:r>
            <a:endParaRPr/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8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sort.Interface</a:t>
            </a:r>
            <a:endParaRPr/>
          </a:p>
        </p:txBody>
      </p:sp>
      <p:pic>
        <p:nvPicPr>
          <p:cNvPr id="1692" name="Google Shape;1692;p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9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sort (1)</a:t>
            </a:r>
            <a:endParaRPr/>
          </a:p>
        </p:txBody>
      </p:sp>
      <p:pic>
        <p:nvPicPr>
          <p:cNvPr id="1698" name="Google Shape;1698;p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29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sort (2)</a:t>
            </a:r>
            <a:endParaRPr/>
          </a:p>
        </p:txBody>
      </p:sp>
      <p:pic>
        <p:nvPicPr>
          <p:cNvPr id="1704" name="Google Shape;1704;p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untuk String</a:t>
            </a:r>
            <a:endParaRPr/>
          </a:p>
        </p:txBody>
      </p:sp>
      <p:graphicFrame>
        <p:nvGraphicFramePr>
          <p:cNvPr id="245" name="Google Shape;245;p40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{E5C6BFF1-5955-473C-A375-AF301939AEC9}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len(“string”)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Menghitung jumlah karakter di 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“string”[number]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Mengambil karakter pada posisi yang ditentukan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29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sort (3)</a:t>
            </a:r>
            <a:endParaRPr/>
          </a:p>
        </p:txBody>
      </p:sp>
      <p:pic>
        <p:nvPicPr>
          <p:cNvPr id="1710" name="Google Shape;1710;p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9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time</a:t>
            </a:r>
            <a:endParaRPr/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9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time</a:t>
            </a:r>
            <a:endParaRPr/>
          </a:p>
        </p:txBody>
      </p:sp>
      <p:sp>
        <p:nvSpPr>
          <p:cNvPr id="1721" name="Google Shape;1721;p29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time adalah package yang berisikan </a:t>
            </a:r>
            <a:r>
              <a:rPr lang="id"/>
              <a:t>fungsionalitas</a:t>
            </a:r>
            <a:r>
              <a:rPr lang="id"/>
              <a:t> untuk management waktu di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https://golang.org/pkg/time/</a:t>
            </a:r>
            <a:endParaRPr/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29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Beberapa Function di Package time</a:t>
            </a:r>
            <a:endParaRPr/>
          </a:p>
        </p:txBody>
      </p:sp>
      <p:graphicFrame>
        <p:nvGraphicFramePr>
          <p:cNvPr id="1727" name="Google Shape;1727;p295"/>
          <p:cNvGraphicFramePr/>
          <p:nvPr/>
        </p:nvGraphicFramePr>
        <p:xfrm>
          <a:off x="952500" y="201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{E5C6BFF1-5955-473C-A375-AF301939AEC9}</a:tableStyleId>
              </a:tblPr>
              <a:tblGrid>
                <a:gridCol w="2889200"/>
                <a:gridCol w="4349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Kegunaan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time.Now()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waktu saat ini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time.Date(...)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membuat waktu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time.Parse(layout, 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memparsing waktu dari string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29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time</a:t>
            </a:r>
            <a:endParaRPr/>
          </a:p>
        </p:txBody>
      </p:sp>
      <p:pic>
        <p:nvPicPr>
          <p:cNvPr id="1733" name="Google Shape;1733;p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29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reflect</a:t>
            </a:r>
            <a:endParaRPr/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29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reflect</a:t>
            </a:r>
            <a:endParaRPr/>
          </a:p>
        </p:txBody>
      </p:sp>
      <p:sp>
        <p:nvSpPr>
          <p:cNvPr id="1744" name="Google Shape;1744;p29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Dalam bahasa pemrograman, biasanya ada fitur Reflection, dimana kita bisa melihat struktur kode kita pada saat aplikasi sedang berjalan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bisa dilakukan di Go-Lang dengan menggunakan package reflect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Fitur ini mungkin tidak bisa dibahas secara lengkap dalam satu video, Anda bisa eksplorasi package reflec ini secara otodidak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Reflection sangat berguna ketika kita ingin membuat library yang general sehingga mudah digunakan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https://golang.org/pkg/reflect/</a:t>
            </a:r>
            <a:endParaRPr/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p29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reflect</a:t>
            </a:r>
            <a:endParaRPr/>
          </a:p>
        </p:txBody>
      </p:sp>
      <p:pic>
        <p:nvPicPr>
          <p:cNvPr id="1750" name="Google Shape;1750;p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30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</a:t>
            </a:r>
            <a:r>
              <a:rPr lang="id"/>
              <a:t>StructTag</a:t>
            </a:r>
            <a:endParaRPr/>
          </a:p>
        </p:txBody>
      </p:sp>
      <p:pic>
        <p:nvPicPr>
          <p:cNvPr id="1756" name="Google Shape;1756;p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0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Validation Library</a:t>
            </a:r>
            <a:endParaRPr/>
          </a:p>
        </p:txBody>
      </p:sp>
      <p:pic>
        <p:nvPicPr>
          <p:cNvPr id="1762" name="Google Shape;1762;p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String</a:t>
            </a:r>
            <a:endParaRPr/>
          </a:p>
        </p:txBody>
      </p:sp>
      <p:pic>
        <p:nvPicPr>
          <p:cNvPr id="251" name="Google Shape;2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30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regexp</a:t>
            </a:r>
            <a:endParaRPr/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30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regexp</a:t>
            </a:r>
            <a:endParaRPr/>
          </a:p>
        </p:txBody>
      </p:sp>
      <p:sp>
        <p:nvSpPr>
          <p:cNvPr id="1773" name="Google Shape;1773;p30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regexp adalah utilitas di Go-Lang untuk melakukan pencarian regular expression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Regular expression di Go-Lang menggunakan library C yang dibuat Google bernama RE2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https://github.com/google/re2/wiki/Syntax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https://golang.org/pkg/regexp/</a:t>
            </a:r>
            <a:endParaRPr/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30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Beberapa Function di Package regexp</a:t>
            </a:r>
            <a:endParaRPr/>
          </a:p>
        </p:txBody>
      </p:sp>
      <p:graphicFrame>
        <p:nvGraphicFramePr>
          <p:cNvPr id="1779" name="Google Shape;1779;p304"/>
          <p:cNvGraphicFramePr/>
          <p:nvPr/>
        </p:nvGraphicFramePr>
        <p:xfrm>
          <a:off x="952500" y="201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{E5C6BFF1-5955-473C-A375-AF301939AEC9}</a:tableStyleId>
              </a:tblPr>
              <a:tblGrid>
                <a:gridCol w="2889200"/>
                <a:gridCol w="4349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Kegunaan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regexp.MustCompile(string)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Regexp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Regexp.MatchString(string) bool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Mengecek apakah Regexp match dengan 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Regexp.FindAllString(string, max)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Mencari string yang match dengan maximum jumlah hasil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30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regexp</a:t>
            </a:r>
            <a:endParaRPr/>
          </a:p>
        </p:txBody>
      </p:sp>
      <p:pic>
        <p:nvPicPr>
          <p:cNvPr id="1785" name="Google Shape;1785;p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30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Materi Selanjutnya?</a:t>
            </a:r>
            <a:endParaRPr/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p30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Materi Selanjutnya?</a:t>
            </a:r>
            <a:endParaRPr/>
          </a:p>
        </p:txBody>
      </p:sp>
      <p:sp>
        <p:nvSpPr>
          <p:cNvPr id="1796" name="Google Shape;1796;p30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Unit Test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Modules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Concurrency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Database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Web</a:t>
            </a:r>
            <a:endParaRPr/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0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p30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Eko Kurniawan Khannedy</a:t>
            </a:r>
            <a:endParaRPr/>
          </a:p>
        </p:txBody>
      </p:sp>
      <p:sp>
        <p:nvSpPr>
          <p:cNvPr id="1802" name="Google Shape;1802;p30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Telegram : </a:t>
            </a:r>
            <a:r>
              <a:rPr lang="id" u="sng">
                <a:solidFill>
                  <a:schemeClr val="hlink"/>
                </a:solidFill>
                <a:hlinkClick r:id="rId3"/>
              </a:rPr>
              <a:t>@khannedy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Facebook : </a:t>
            </a:r>
            <a:r>
              <a:rPr lang="id" u="sng">
                <a:solidFill>
                  <a:schemeClr val="hlink"/>
                </a:solidFill>
                <a:hlinkClick r:id="rId4"/>
              </a:rPr>
              <a:t>fb.com/ProgrammerZamanNow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Instagram : </a:t>
            </a:r>
            <a:r>
              <a:rPr lang="id" u="sng">
                <a:solidFill>
                  <a:schemeClr val="hlink"/>
                </a:solidFill>
                <a:hlinkClick r:id="rId5"/>
              </a:rPr>
              <a:t>instagram.com/programmerzamannow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Youtube : </a:t>
            </a:r>
            <a:r>
              <a:rPr lang="id" u="sng">
                <a:solidFill>
                  <a:schemeClr val="hlink"/>
                </a:solidFill>
                <a:hlinkClick r:id="rId6"/>
              </a:rPr>
              <a:t>youtube.com/c/ProgrammerZamanNow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Telegram Channel : </a:t>
            </a:r>
            <a:r>
              <a:rPr lang="id" u="sng">
                <a:solidFill>
                  <a:schemeClr val="hlink"/>
                </a:solidFill>
                <a:hlinkClick r:id="rId7"/>
              </a:rPr>
              <a:t>t.me/ProgrammerZamanNow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Tiktok : </a:t>
            </a:r>
            <a:r>
              <a:rPr lang="id" u="sng">
                <a:solidFill>
                  <a:schemeClr val="hlink"/>
                </a:solidFill>
                <a:hlinkClick r:id="rId8"/>
              </a:rPr>
              <a:t>https://tiktok.com/@programmerzamannow</a:t>
            </a:r>
            <a:r>
              <a:rPr lang="id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Email : echo.khannedy@gmail.com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5"/>
          <p:cNvPicPr preferRelativeResize="0"/>
          <p:nvPr/>
        </p:nvPicPr>
        <p:blipFill rotWithShape="1">
          <a:blip r:embed="rId3">
            <a:alphaModFix/>
          </a:blip>
          <a:srcRect b="0" l="0" r="0" t="23716"/>
          <a:stretch/>
        </p:blipFill>
        <p:spPr>
          <a:xfrm>
            <a:off x="1800" y="487410"/>
            <a:ext cx="9144003" cy="465609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</a:rPr>
              <a:t>Eko Kurniawan Khannedy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078875"/>
            <a:ext cx="5366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Technical architect at one of the biggest ecommerce company in Indonesia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12+ years experiences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www.programmerzamannow.com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youtube.com/c/ProgrammerZamanNow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Variable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Variable</a:t>
            </a:r>
            <a:endParaRPr/>
          </a:p>
        </p:txBody>
      </p:sp>
      <p:sp>
        <p:nvSpPr>
          <p:cNvPr id="262" name="Google Shape;262;p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Variable adalah tempat untuk menyimpan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Variable digunakan agar kita bisa mengakses data yang sama dimanapun kita mau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Variable hanya bisa menyimpan tipe data yang sama, jika kita ingin menyimpan data yang berbeda-beda jenis, kita harus membuat beberapa variable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variable, kita bisa menggunakan kata kunci var, lalu diikuti dengan nama variable dan tipe datanya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268" name="Google Shape;2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Variable</a:t>
            </a:r>
            <a:endParaRPr/>
          </a:p>
        </p:txBody>
      </p:sp>
      <p:sp>
        <p:nvSpPr>
          <p:cNvPr id="274" name="Google Shape;274;p4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membuat variable, maka kita wajib menyebutkan tipe data variable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jika kita langsung menginisialisasikan data pada variable nya, maka kita tidak wajib menyebutkan tipe data variable nya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280" name="Google Shape;28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Kata Kunci Var</a:t>
            </a:r>
            <a:endParaRPr/>
          </a:p>
        </p:txBody>
      </p:sp>
      <p:sp>
        <p:nvSpPr>
          <p:cNvPr id="286" name="Google Shape;286;p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Go-Lang, kata kunci var saat membuat variable tidak lah wajib.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Asalkan saat membuat variable kita langsung menginisialisasi datanya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Agar tidak perlu menggunakan kata kunci var, kita perlu menggunakan kata kunci := saat menginisialisasikan data pada variable tersebut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292" name="Google Shape;29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Deklarasi Multiple Variable</a:t>
            </a:r>
            <a:endParaRPr/>
          </a:p>
        </p:txBody>
      </p:sp>
      <p:sp>
        <p:nvSpPr>
          <p:cNvPr id="298" name="Google Shape;298;p4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kita bisa membuat variable secara sekaligus banyak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Code yang dibuat akan lebih bagus dan mudah dibaca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304" name="Google Shape;30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Constant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Pengenalan Go-Lang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Constant</a:t>
            </a:r>
            <a:endParaRPr/>
          </a:p>
        </p:txBody>
      </p:sp>
      <p:sp>
        <p:nvSpPr>
          <p:cNvPr id="315" name="Google Shape;315;p5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Constant adalah variable yang nilainya tidak bisa diubah lagi setelah pertama kali diberi nilai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Cara pembuatan constant mirip dengan variable, yang membedakan hanya kata kunci yang digunakan adalah const, bukan var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pembuatan constant, kita wajib langsung menginisialisasikan datanya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Constant</a:t>
            </a:r>
            <a:endParaRPr/>
          </a:p>
        </p:txBody>
      </p:sp>
      <p:pic>
        <p:nvPicPr>
          <p:cNvPr id="321" name="Google Shape;32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Deklarasi Multiple Constant</a:t>
            </a:r>
            <a:endParaRPr/>
          </a:p>
        </p:txBody>
      </p:sp>
      <p:sp>
        <p:nvSpPr>
          <p:cNvPr id="327" name="Google Shape;327;p5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Sama seperti variable, d</a:t>
            </a:r>
            <a:r>
              <a:rPr lang="id"/>
              <a:t>i Go-Lang  juga kita bisa membuat constant secara sekaligus banyak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Constant</a:t>
            </a:r>
            <a:endParaRPr/>
          </a:p>
        </p:txBody>
      </p:sp>
      <p:pic>
        <p:nvPicPr>
          <p:cNvPr id="333" name="Google Shape;33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Konversi Tipe Data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Konversi Tipe Data</a:t>
            </a:r>
            <a:endParaRPr/>
          </a:p>
        </p:txBody>
      </p:sp>
      <p:sp>
        <p:nvSpPr>
          <p:cNvPr id="344" name="Google Shape;344;p5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kadang kita butuh melakukan konversi tipe data dari satu tipe ke tipe lain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Misal kita ingin mengkonversi tipe data int32 ke int63, dan lain-lain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Konversi Tipe Data (1)</a:t>
            </a:r>
            <a:endParaRPr/>
          </a:p>
        </p:txBody>
      </p:sp>
      <p:pic>
        <p:nvPicPr>
          <p:cNvPr id="350" name="Google Shape;35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Konversi Tipe Data (2)</a:t>
            </a:r>
            <a:endParaRPr/>
          </a:p>
        </p:txBody>
      </p:sp>
      <p:pic>
        <p:nvPicPr>
          <p:cNvPr id="356" name="Google Shape;35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Declarations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Declarations</a:t>
            </a:r>
            <a:endParaRPr/>
          </a:p>
        </p:txBody>
      </p:sp>
      <p:sp>
        <p:nvSpPr>
          <p:cNvPr id="367" name="Google Shape;367;p6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Declarations adalah kemampuan membuat ulang tipe data baru dari tipe data yang sudah ada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Declarations biasanya digunakan untuk membuat alias terhadap tipe data yang sudah ada, dengan tujuan agar lebih mudah dimengerti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Sejarah Go-Lang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Dibuat di Google menggunakan bahasa pemrograman 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Rilis ke public sebagai open source pada tahun 2009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populer sejak digunakan untuk membuat Docker pada tahun 2011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ini mulai banyak teknologi baru yang dibuat menggunakan bahasa Go-Lang dibanding bahasa C, seperti Kubernetes, Prometheus, CockroachDB, dan lain-lain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ini mulai populer untuk pembuatan Backend API di Microservices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Type Declarations</a:t>
            </a:r>
            <a:endParaRPr/>
          </a:p>
        </p:txBody>
      </p:sp>
      <p:pic>
        <p:nvPicPr>
          <p:cNvPr id="373" name="Google Shape;37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Matematika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Matematika</a:t>
            </a:r>
            <a:endParaRPr/>
          </a:p>
        </p:txBody>
      </p:sp>
      <p:graphicFrame>
        <p:nvGraphicFramePr>
          <p:cNvPr id="384" name="Google Shape;384;p64"/>
          <p:cNvGraphicFramePr/>
          <p:nvPr/>
        </p:nvGraphicFramePr>
        <p:xfrm>
          <a:off x="952500" y="217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{E5C6BFF1-5955-473C-A375-AF301939AEC9}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Penjumlahan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Pengurangan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*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Perkalian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/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Pembagian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Sisa Pembagian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Operasi Matematika</a:t>
            </a:r>
            <a:endParaRPr/>
          </a:p>
        </p:txBody>
      </p:sp>
      <p:pic>
        <p:nvPicPr>
          <p:cNvPr id="390" name="Google Shape;39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Augmented Assignments</a:t>
            </a:r>
            <a:endParaRPr/>
          </a:p>
        </p:txBody>
      </p:sp>
      <p:graphicFrame>
        <p:nvGraphicFramePr>
          <p:cNvPr id="396" name="Google Shape;396;p66"/>
          <p:cNvGraphicFramePr/>
          <p:nvPr/>
        </p:nvGraphicFramePr>
        <p:xfrm>
          <a:off x="952500" y="217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{E5C6BFF1-5955-473C-A375-AF301939AEC9}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 Matematika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Augmented Assignments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+ 10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+=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- 10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-=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*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*=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/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/=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%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%= 10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</a:t>
            </a:r>
            <a:r>
              <a:rPr lang="id"/>
              <a:t>Augmented Assignments</a:t>
            </a:r>
            <a:endParaRPr/>
          </a:p>
        </p:txBody>
      </p:sp>
      <p:pic>
        <p:nvPicPr>
          <p:cNvPr id="402" name="Google Shape;40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Unary Operator</a:t>
            </a:r>
            <a:endParaRPr/>
          </a:p>
        </p:txBody>
      </p:sp>
      <p:graphicFrame>
        <p:nvGraphicFramePr>
          <p:cNvPr id="408" name="Google Shape;408;p68"/>
          <p:cNvGraphicFramePr/>
          <p:nvPr/>
        </p:nvGraphicFramePr>
        <p:xfrm>
          <a:off x="952500" y="217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{E5C6BFF1-5955-473C-A375-AF301939AEC9}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++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+ 1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- 1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Negative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Positive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Boolean kebalikan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Unary Operator</a:t>
            </a:r>
            <a:endParaRPr/>
          </a:p>
        </p:txBody>
      </p:sp>
      <p:pic>
        <p:nvPicPr>
          <p:cNvPr id="414" name="Google Shape;41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Perbandingan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Perbandingan</a:t>
            </a:r>
            <a:endParaRPr/>
          </a:p>
        </p:txBody>
      </p:sp>
      <p:sp>
        <p:nvSpPr>
          <p:cNvPr id="425" name="Google Shape;425;p7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Operasi perbandingan adalah operasi untuk membandingkan dua buah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Operasi perbandingan adalah operasi yang menghasilkan nilai boolean (benar atau salah)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hasil operasinya adalah benar, maka nilainya adalah true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hasil operasinya adalah salah, maka nilainya adalah false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Kenapa Belajar Go-Lang?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Bahasa Go-Lang sangat sederhana, tidak butuh waktu lama untuk mempelajarinya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mendukung baik concurrency programming, dimana saat ini kita hidup di zaman multicore processor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mendukung garbage collector, sehingga tidak butuh melakukan management memory secara manual seperti di bahasa 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Salah satu bahasa pemrograman yang sedang naik daun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Perbandingan</a:t>
            </a:r>
            <a:endParaRPr/>
          </a:p>
        </p:txBody>
      </p:sp>
      <p:graphicFrame>
        <p:nvGraphicFramePr>
          <p:cNvPr id="431" name="Google Shape;431;p72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{E5C6BFF1-5955-473C-A375-AF301939AEC9}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Lebih Dari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&lt;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Kurang Dari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&gt;=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Lebih Dari 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&lt;=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Kurang Dari 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==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Tidak 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Operasi Perbandingan</a:t>
            </a:r>
            <a:endParaRPr/>
          </a:p>
        </p:txBody>
      </p:sp>
      <p:pic>
        <p:nvPicPr>
          <p:cNvPr id="437" name="Google Shape;43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Boolean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Boolean</a:t>
            </a:r>
            <a:endParaRPr/>
          </a:p>
        </p:txBody>
      </p:sp>
      <p:graphicFrame>
        <p:nvGraphicFramePr>
          <p:cNvPr id="448" name="Google Shape;448;p75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{E5C6BFF1-5955-473C-A375-AF301939AEC9}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Dan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Atau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Kebalikan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&amp;&amp;</a:t>
            </a:r>
            <a:endParaRPr/>
          </a:p>
        </p:txBody>
      </p:sp>
      <p:graphicFrame>
        <p:nvGraphicFramePr>
          <p:cNvPr id="454" name="Google Shape;454;p76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{E5C6BFF1-5955-473C-A375-AF301939AEC9}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Hasil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||</a:t>
            </a:r>
            <a:endParaRPr/>
          </a:p>
        </p:txBody>
      </p:sp>
      <p:graphicFrame>
        <p:nvGraphicFramePr>
          <p:cNvPr id="460" name="Google Shape;460;p77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{E5C6BFF1-5955-473C-A375-AF301939AEC9}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Hasil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!</a:t>
            </a:r>
            <a:endParaRPr/>
          </a:p>
        </p:txBody>
      </p:sp>
      <p:graphicFrame>
        <p:nvGraphicFramePr>
          <p:cNvPr id="466" name="Google Shape;466;p78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{E5C6BFF1-5955-473C-A375-AF301939AEC9}</a:tableStyleId>
              </a:tblPr>
              <a:tblGrid>
                <a:gridCol w="2370325"/>
                <a:gridCol w="2370325"/>
                <a:gridCol w="2370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Hasil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Operasi Boolean</a:t>
            </a:r>
            <a:endParaRPr/>
          </a:p>
        </p:txBody>
      </p:sp>
      <p:pic>
        <p:nvPicPr>
          <p:cNvPr id="472" name="Google Shape;47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8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Array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Array</a:t>
            </a:r>
            <a:endParaRPr/>
          </a:p>
        </p:txBody>
      </p:sp>
      <p:sp>
        <p:nvSpPr>
          <p:cNvPr id="483" name="Google Shape;483;p8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Array adalah tipe data yang berisikan kumpulan data dengan tipe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array, kita perlu menentukan jumlah data yang bisa ditampung oleh Array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Daya tampung Array tidak bisa bertambah setelah Array dibuat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Software Development Kit</a:t>
            </a:r>
            <a:endParaRPr/>
          </a:p>
        </p:txBody>
      </p:sp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Download Compiler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Install Compiler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Cek menggunakan perintah : go version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Index di Array</a:t>
            </a:r>
            <a:endParaRPr/>
          </a:p>
        </p:txBody>
      </p:sp>
      <p:graphicFrame>
        <p:nvGraphicFramePr>
          <p:cNvPr id="489" name="Google Shape;489;p82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{E5C6BFF1-5955-473C-A375-AF301939AEC9}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Index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Eko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Kurniawan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Khannedy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</a:t>
            </a:r>
            <a:endParaRPr/>
          </a:p>
        </p:txBody>
      </p:sp>
      <p:pic>
        <p:nvPicPr>
          <p:cNvPr id="495" name="Google Shape;49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Array Langsung</a:t>
            </a:r>
            <a:endParaRPr/>
          </a:p>
        </p:txBody>
      </p:sp>
      <p:sp>
        <p:nvSpPr>
          <p:cNvPr id="501" name="Google Shape;501;p8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kita juga bisa membuat Array secara langsung saat deklarasi variable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8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</a:t>
            </a:r>
            <a:endParaRPr/>
          </a:p>
        </p:txBody>
      </p:sp>
      <p:pic>
        <p:nvPicPr>
          <p:cNvPr id="507" name="Google Shape;50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8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</a:t>
            </a:r>
            <a:r>
              <a:rPr lang="id"/>
              <a:t> Array</a:t>
            </a:r>
            <a:endParaRPr/>
          </a:p>
        </p:txBody>
      </p:sp>
      <p:graphicFrame>
        <p:nvGraphicFramePr>
          <p:cNvPr id="513" name="Google Shape;513;p86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{E5C6BFF1-5955-473C-A375-AF301939AEC9}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len(array)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panjang Array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</a:t>
                      </a:r>
                      <a:r>
                        <a:rPr lang="id"/>
                        <a:t>[index]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Mendapat data di posisi index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</a:t>
                      </a:r>
                      <a:r>
                        <a:rPr lang="id"/>
                        <a:t>[index] = value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data di posisi index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</a:t>
            </a:r>
            <a:endParaRPr/>
          </a:p>
        </p:txBody>
      </p:sp>
      <p:pic>
        <p:nvPicPr>
          <p:cNvPr id="519" name="Google Shape;51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8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Slice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Slice</a:t>
            </a:r>
            <a:endParaRPr/>
          </a:p>
        </p:txBody>
      </p:sp>
      <p:sp>
        <p:nvSpPr>
          <p:cNvPr id="530" name="Google Shape;530;p8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Slice adalah potongan dari data Array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Slice mirip dengan Array, yang membedakan adalah ukuran Slice bisa berubah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Slide dan Array selalu terkoneksi, dimana Slice adalah data yang mengakses sebagian atau seluruh data di Array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9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Detail Tipe Data Slice</a:t>
            </a:r>
            <a:endParaRPr/>
          </a:p>
        </p:txBody>
      </p:sp>
      <p:sp>
        <p:nvSpPr>
          <p:cNvPr id="536" name="Google Shape;536;p9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Slice memiliki 3 data, yaitu pointer, length dan capacity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Pointer adalah penunjuk data pertama di array para slice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Length adalah panjang dari slice, dan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Capacity adalah kapasitas dari slice, dimana length tidak boleh lebih dari capacity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Slice Dari Array</a:t>
            </a:r>
            <a:endParaRPr/>
          </a:p>
        </p:txBody>
      </p:sp>
      <p:graphicFrame>
        <p:nvGraphicFramePr>
          <p:cNvPr id="542" name="Google Shape;542;p91"/>
          <p:cNvGraphicFramePr/>
          <p:nvPr/>
        </p:nvGraphicFramePr>
        <p:xfrm>
          <a:off x="952500" y="1959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{E5C6BFF1-5955-473C-A375-AF301939AEC9}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array[low:high]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dari array dimulai index low sampai index sebelum high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array[low:]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slide dari array dimulai index low sampai index akhir di array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array[:high]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dari array dimulai index 0 sampai index sebelum high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array[:]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dari array dimulai index 0 sampai index akhir di array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Proses Development Program Go-Lang</a:t>
            </a:r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113" y="2006250"/>
            <a:ext cx="474378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9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Slice dan Array</a:t>
            </a:r>
            <a:endParaRPr/>
          </a:p>
        </p:txBody>
      </p:sp>
      <p:pic>
        <p:nvPicPr>
          <p:cNvPr id="548" name="Google Shape;54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238" y="2006250"/>
            <a:ext cx="505552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Slice</a:t>
            </a:r>
            <a:endParaRPr/>
          </a:p>
        </p:txBody>
      </p:sp>
      <p:pic>
        <p:nvPicPr>
          <p:cNvPr id="554" name="Google Shape;55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Slice</a:t>
            </a:r>
            <a:endParaRPr/>
          </a:p>
        </p:txBody>
      </p:sp>
      <p:graphicFrame>
        <p:nvGraphicFramePr>
          <p:cNvPr id="560" name="Google Shape;560;p94"/>
          <p:cNvGraphicFramePr/>
          <p:nvPr/>
        </p:nvGraphicFramePr>
        <p:xfrm>
          <a:off x="952500" y="191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{E5C6BFF1-5955-473C-A375-AF301939AEC9}</a:tableStyleId>
              </a:tblPr>
              <a:tblGrid>
                <a:gridCol w="2973600"/>
                <a:gridCol w="4265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len(slice)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panjang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cap(slice)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 kapasitas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append(slice, data)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baru dengan menambah data ke posisi terakhir slice, jika kapasitas sudah penuh, maka akan membuat array baru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make([]TypeData, length, capacity)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baru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copy(destination, source)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Menyalin slice dari source ke destination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9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Append Slice</a:t>
            </a:r>
            <a:endParaRPr/>
          </a:p>
        </p:txBody>
      </p:sp>
      <p:pic>
        <p:nvPicPr>
          <p:cNvPr id="566" name="Google Shape;56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9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Make Slice</a:t>
            </a:r>
            <a:endParaRPr/>
          </a:p>
        </p:txBody>
      </p:sp>
      <p:pic>
        <p:nvPicPr>
          <p:cNvPr id="572" name="Google Shape;57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Copy Slice</a:t>
            </a:r>
            <a:endParaRPr/>
          </a:p>
        </p:txBody>
      </p:sp>
      <p:pic>
        <p:nvPicPr>
          <p:cNvPr id="578" name="Google Shape;578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9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Hati-Hati Saat Membuat Array</a:t>
            </a:r>
            <a:endParaRPr/>
          </a:p>
        </p:txBody>
      </p:sp>
      <p:sp>
        <p:nvSpPr>
          <p:cNvPr id="584" name="Google Shape;584;p9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Array, kita harus berhati-hati, jika salah, maka yang kita buat bukanlah Array, melainkan Slice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9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 vs Slice</a:t>
            </a:r>
            <a:endParaRPr/>
          </a:p>
        </p:txBody>
      </p:sp>
      <p:pic>
        <p:nvPicPr>
          <p:cNvPr id="590" name="Google Shape;590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0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Map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0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Map</a:t>
            </a:r>
            <a:endParaRPr/>
          </a:p>
        </p:txBody>
      </p:sp>
      <p:sp>
        <p:nvSpPr>
          <p:cNvPr id="601" name="Google Shape;601;p10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Pada Array atau Slice, untuk mengakses data, kita menggunakan index Number dimulai dari 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Map adalah tipe data lain yang berisikan kumpulan data yang sama, namun kita bisa menentukan jenis tipe data index yang akan kita 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Sederhananya, Map adalah tipe data kumpulan key-value (kata kunci - nilai), dimana kata kuncinya bersifat unik, tidak boleh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Berbeda dengan Array dan Slice, jumlah data yang kita masukkan ke dalam Map boleh sebanyak-banyaknya, asalkan kata kunci nya berbeda, jika kita gunakan kata kunci sama, maka secara otomatis data sebelumnya akan diganti dengan data baru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Text Editor atau IDE</a:t>
            </a:r>
            <a:endParaRPr/>
          </a:p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Visual Studio Code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JetBrains GoLand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0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Map</a:t>
            </a:r>
            <a:endParaRPr/>
          </a:p>
        </p:txBody>
      </p:sp>
      <p:pic>
        <p:nvPicPr>
          <p:cNvPr id="607" name="Google Shape;607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10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Map</a:t>
            </a:r>
            <a:endParaRPr/>
          </a:p>
        </p:txBody>
      </p:sp>
      <p:graphicFrame>
        <p:nvGraphicFramePr>
          <p:cNvPr id="613" name="Google Shape;613;p103"/>
          <p:cNvGraphicFramePr/>
          <p:nvPr/>
        </p:nvGraphicFramePr>
        <p:xfrm>
          <a:off x="952500" y="191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{E5C6BFF1-5955-473C-A375-AF301939AEC9}</a:tableStyleId>
              </a:tblPr>
              <a:tblGrid>
                <a:gridCol w="2973600"/>
                <a:gridCol w="4265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len(map)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jumlah data di map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map[key]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Mengambil data di map dengan key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map[key] = value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data di map dengan key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make(map[TypeKey]TypeValue)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map baru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delete(map, key)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Menghapus data di map dengan key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0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Map</a:t>
            </a:r>
            <a:endParaRPr/>
          </a:p>
        </p:txBody>
      </p:sp>
      <p:pic>
        <p:nvPicPr>
          <p:cNvPr id="619" name="Google Shape;619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0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If Expression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0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If Expression</a:t>
            </a:r>
            <a:endParaRPr/>
          </a:p>
        </p:txBody>
      </p:sp>
      <p:sp>
        <p:nvSpPr>
          <p:cNvPr id="630" name="Google Shape;630;p10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</a:t>
            </a:r>
            <a:r>
              <a:rPr lang="id"/>
              <a:t>f adalah salah satu kata kunci yang digunakan untuk percabangan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Percabangan artinya kita bisa mengeksekusi kode program tertentu ketika suatu kondisi terpenuhi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Hampir di semua bahasa pemrograman mendukung if expression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0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If</a:t>
            </a:r>
            <a:endParaRPr/>
          </a:p>
        </p:txBody>
      </p:sp>
      <p:pic>
        <p:nvPicPr>
          <p:cNvPr id="636" name="Google Shape;636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Else Expression</a:t>
            </a:r>
            <a:endParaRPr/>
          </a:p>
        </p:txBody>
      </p:sp>
      <p:sp>
        <p:nvSpPr>
          <p:cNvPr id="642" name="Google Shape;642;p10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Blok if akan dieksekusi ketika kondisi if bernilai true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kita ingin melakukan eksekusi program tertentu jika kondisi if bernilai false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bisa dilakukan menggunakan else expression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0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Else</a:t>
            </a:r>
            <a:endParaRPr/>
          </a:p>
        </p:txBody>
      </p:sp>
      <p:pic>
        <p:nvPicPr>
          <p:cNvPr id="648" name="Google Shape;648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Else If Expression</a:t>
            </a:r>
            <a:endParaRPr/>
          </a:p>
        </p:txBody>
      </p:sp>
      <p:sp>
        <p:nvSpPr>
          <p:cNvPr id="654" name="Google Shape;654;p11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dalam If, kita butuh membuat beberapa kondisi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Kasus seperti ini, kita bisa menggunakan Else If expression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If Else</a:t>
            </a:r>
            <a:endParaRPr/>
          </a:p>
        </p:txBody>
      </p:sp>
      <p:pic>
        <p:nvPicPr>
          <p:cNvPr id="660" name="Google Shape;66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